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41"/>
  </p:notesMasterIdLst>
  <p:sldIdLst>
    <p:sldId id="256" r:id="rId3"/>
    <p:sldId id="257" r:id="rId4"/>
    <p:sldId id="262" r:id="rId5"/>
    <p:sldId id="263" r:id="rId6"/>
    <p:sldId id="264" r:id="rId7"/>
    <p:sldId id="265" r:id="rId8"/>
    <p:sldId id="297" r:id="rId9"/>
    <p:sldId id="266" r:id="rId10"/>
    <p:sldId id="267" r:id="rId11"/>
    <p:sldId id="298" r:id="rId12"/>
    <p:sldId id="268" r:id="rId13"/>
    <p:sldId id="299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300" r:id="rId29"/>
    <p:sldId id="284" r:id="rId30"/>
    <p:sldId id="285" r:id="rId31"/>
    <p:sldId id="289" r:id="rId32"/>
    <p:sldId id="287" r:id="rId33"/>
    <p:sldId id="286" r:id="rId34"/>
    <p:sldId id="290" r:id="rId35"/>
    <p:sldId id="291" r:id="rId36"/>
    <p:sldId id="292" r:id="rId37"/>
    <p:sldId id="293" r:id="rId38"/>
    <p:sldId id="259" r:id="rId39"/>
    <p:sldId id="294" r:id="rId4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elvetica Neue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E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5" d="100"/>
          <a:sy n="205" d="100"/>
        </p:scale>
        <p:origin x="448" y="108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524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5677824f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5677824f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62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252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4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51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43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73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693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700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391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9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4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9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63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691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54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552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15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56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66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15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50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44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46cf1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46cf1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291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045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209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10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140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3746cf17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3746cf17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64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698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04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8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95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046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746cf1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746cf1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3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8096" y="4853028"/>
            <a:ext cx="1615607" cy="205740"/>
          </a:xfrm>
          <a:prstGeom prst="rect">
            <a:avLst/>
          </a:prstGeom>
        </p:spPr>
        <p:txBody>
          <a:bodyPr/>
          <a:lstStyle/>
          <a:p>
            <a:fld id="{777200F2-8693-406A-B041-C253FCBA3666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5429540" y="1447974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900755" y="774487"/>
            <a:ext cx="3342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fld id="{1687DD84-0CC6-4DA6-AE48-AC2287268A08}" type="datetime1">
              <a:rPr lang="en-US" smtClean="0"/>
              <a:t>6/1/2023</a:t>
            </a:fld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fld id="{66E89050-EE02-4321-B8B9-BBC1445B7603}" type="datetime1">
              <a:rPr lang="en-US" smtClean="0"/>
              <a:t>6/1/2023</a:t>
            </a:fld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7366" cy="4507230"/>
          </a:xfrm>
          <a:custGeom>
            <a:avLst/>
            <a:gdLst/>
            <a:ahLst/>
            <a:cxnLst/>
            <a:rect l="l" t="t" r="r" b="b"/>
            <a:pathLst>
              <a:path w="20104100" h="9906000" extrusionOk="0">
                <a:moveTo>
                  <a:pt x="0" y="9905457"/>
                </a:moveTo>
                <a:lnTo>
                  <a:pt x="20104099" y="9905457"/>
                </a:lnTo>
                <a:lnTo>
                  <a:pt x="20104099" y="0"/>
                </a:lnTo>
                <a:lnTo>
                  <a:pt x="0" y="0"/>
                </a:lnTo>
                <a:lnTo>
                  <a:pt x="0" y="9905457"/>
                </a:lnTo>
                <a:close/>
              </a:path>
            </a:pathLst>
          </a:custGeom>
          <a:solidFill>
            <a:srgbClr val="6DDC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" name="Google Shape;71;p16"/>
          <p:cNvSpPr/>
          <p:nvPr/>
        </p:nvSpPr>
        <p:spPr>
          <a:xfrm>
            <a:off x="5429540" y="1145670"/>
            <a:ext cx="3097276" cy="2305622"/>
          </a:xfrm>
          <a:custGeom>
            <a:avLst/>
            <a:gdLst/>
            <a:ahLst/>
            <a:cxnLst/>
            <a:rect l="l" t="t" r="r" b="b"/>
            <a:pathLst>
              <a:path w="6807200" h="5067300" extrusionOk="0">
                <a:moveTo>
                  <a:pt x="4084043" y="25400"/>
                </a:moveTo>
                <a:lnTo>
                  <a:pt x="3513865" y="25400"/>
                </a:lnTo>
                <a:lnTo>
                  <a:pt x="3434161" y="50800"/>
                </a:lnTo>
                <a:lnTo>
                  <a:pt x="3394416" y="50800"/>
                </a:lnTo>
                <a:lnTo>
                  <a:pt x="3275725" y="88900"/>
                </a:lnTo>
                <a:lnTo>
                  <a:pt x="3236375" y="88900"/>
                </a:lnTo>
                <a:lnTo>
                  <a:pt x="3158051" y="114300"/>
                </a:lnTo>
                <a:lnTo>
                  <a:pt x="3119098" y="139700"/>
                </a:lnTo>
                <a:lnTo>
                  <a:pt x="3003183" y="177800"/>
                </a:lnTo>
                <a:lnTo>
                  <a:pt x="2964892" y="203200"/>
                </a:lnTo>
                <a:lnTo>
                  <a:pt x="2926791" y="215900"/>
                </a:lnTo>
                <a:lnTo>
                  <a:pt x="2888889" y="241300"/>
                </a:lnTo>
                <a:lnTo>
                  <a:pt x="2851196" y="254000"/>
                </a:lnTo>
                <a:lnTo>
                  <a:pt x="2813721" y="279400"/>
                </a:lnTo>
                <a:lnTo>
                  <a:pt x="2776474" y="292100"/>
                </a:lnTo>
                <a:lnTo>
                  <a:pt x="2666198" y="368300"/>
                </a:lnTo>
                <a:lnTo>
                  <a:pt x="2558320" y="444500"/>
                </a:lnTo>
                <a:lnTo>
                  <a:pt x="2453097" y="520700"/>
                </a:lnTo>
                <a:lnTo>
                  <a:pt x="2384552" y="571500"/>
                </a:lnTo>
                <a:lnTo>
                  <a:pt x="2350789" y="609600"/>
                </a:lnTo>
                <a:lnTo>
                  <a:pt x="2317378" y="635000"/>
                </a:lnTo>
                <a:lnTo>
                  <a:pt x="2284330" y="673100"/>
                </a:lnTo>
                <a:lnTo>
                  <a:pt x="2251654" y="698500"/>
                </a:lnTo>
                <a:lnTo>
                  <a:pt x="2219359" y="736600"/>
                </a:lnTo>
                <a:lnTo>
                  <a:pt x="2187455" y="774700"/>
                </a:lnTo>
                <a:lnTo>
                  <a:pt x="2155952" y="800100"/>
                </a:lnTo>
                <a:lnTo>
                  <a:pt x="2124858" y="838200"/>
                </a:lnTo>
                <a:lnTo>
                  <a:pt x="2094185" y="876300"/>
                </a:lnTo>
                <a:lnTo>
                  <a:pt x="2063940" y="914400"/>
                </a:lnTo>
                <a:lnTo>
                  <a:pt x="2034135" y="952500"/>
                </a:lnTo>
                <a:lnTo>
                  <a:pt x="2004777" y="990600"/>
                </a:lnTo>
                <a:lnTo>
                  <a:pt x="1975878" y="1028700"/>
                </a:lnTo>
                <a:lnTo>
                  <a:pt x="1947447" y="1066800"/>
                </a:lnTo>
                <a:lnTo>
                  <a:pt x="1919493" y="1104900"/>
                </a:lnTo>
                <a:lnTo>
                  <a:pt x="1892025" y="1143000"/>
                </a:lnTo>
                <a:lnTo>
                  <a:pt x="1865054" y="1193800"/>
                </a:lnTo>
                <a:lnTo>
                  <a:pt x="1838589" y="1231900"/>
                </a:lnTo>
                <a:lnTo>
                  <a:pt x="1812639" y="1270000"/>
                </a:lnTo>
                <a:lnTo>
                  <a:pt x="1787215" y="1320800"/>
                </a:lnTo>
                <a:lnTo>
                  <a:pt x="1762325" y="1358900"/>
                </a:lnTo>
                <a:lnTo>
                  <a:pt x="1737979" y="1409700"/>
                </a:lnTo>
                <a:lnTo>
                  <a:pt x="1714187" y="1447800"/>
                </a:lnTo>
                <a:lnTo>
                  <a:pt x="1690959" y="1498600"/>
                </a:lnTo>
                <a:lnTo>
                  <a:pt x="1668304" y="1549400"/>
                </a:lnTo>
                <a:lnTo>
                  <a:pt x="1646231" y="1587500"/>
                </a:lnTo>
                <a:lnTo>
                  <a:pt x="1624751" y="1638300"/>
                </a:lnTo>
                <a:lnTo>
                  <a:pt x="1603872" y="1689100"/>
                </a:lnTo>
                <a:lnTo>
                  <a:pt x="1583605" y="1739900"/>
                </a:lnTo>
                <a:lnTo>
                  <a:pt x="1563959" y="1790700"/>
                </a:lnTo>
                <a:lnTo>
                  <a:pt x="1544943" y="1841500"/>
                </a:lnTo>
                <a:lnTo>
                  <a:pt x="1526567" y="1892300"/>
                </a:lnTo>
                <a:lnTo>
                  <a:pt x="1508841" y="1943100"/>
                </a:lnTo>
                <a:lnTo>
                  <a:pt x="1491774" y="1993900"/>
                </a:lnTo>
                <a:lnTo>
                  <a:pt x="1475377" y="2057400"/>
                </a:lnTo>
                <a:lnTo>
                  <a:pt x="1459657" y="2108200"/>
                </a:lnTo>
                <a:lnTo>
                  <a:pt x="1444626" y="2159000"/>
                </a:lnTo>
                <a:lnTo>
                  <a:pt x="1430292" y="2222500"/>
                </a:lnTo>
                <a:lnTo>
                  <a:pt x="1416666" y="2273300"/>
                </a:lnTo>
                <a:lnTo>
                  <a:pt x="1403756" y="2336800"/>
                </a:lnTo>
                <a:lnTo>
                  <a:pt x="1391572" y="2387600"/>
                </a:lnTo>
                <a:lnTo>
                  <a:pt x="1380125" y="2451100"/>
                </a:lnTo>
                <a:lnTo>
                  <a:pt x="1366311" y="2514600"/>
                </a:lnTo>
                <a:lnTo>
                  <a:pt x="1351901" y="2590800"/>
                </a:lnTo>
                <a:lnTo>
                  <a:pt x="1336912" y="2654300"/>
                </a:lnTo>
                <a:lnTo>
                  <a:pt x="1321359" y="2717800"/>
                </a:lnTo>
                <a:lnTo>
                  <a:pt x="1305256" y="2794000"/>
                </a:lnTo>
                <a:lnTo>
                  <a:pt x="1288620" y="2857500"/>
                </a:lnTo>
                <a:lnTo>
                  <a:pt x="1271465" y="2921000"/>
                </a:lnTo>
                <a:lnTo>
                  <a:pt x="1253807" y="2984500"/>
                </a:lnTo>
                <a:lnTo>
                  <a:pt x="1235661" y="3048000"/>
                </a:lnTo>
                <a:lnTo>
                  <a:pt x="1217042" y="3111500"/>
                </a:lnTo>
                <a:lnTo>
                  <a:pt x="1197967" y="3162300"/>
                </a:lnTo>
                <a:lnTo>
                  <a:pt x="1178450" y="3225800"/>
                </a:lnTo>
                <a:lnTo>
                  <a:pt x="1158506" y="3289300"/>
                </a:lnTo>
                <a:lnTo>
                  <a:pt x="1138151" y="3340100"/>
                </a:lnTo>
                <a:lnTo>
                  <a:pt x="1117400" y="3403600"/>
                </a:lnTo>
                <a:lnTo>
                  <a:pt x="1096268" y="3454400"/>
                </a:lnTo>
                <a:lnTo>
                  <a:pt x="1074771" y="3505200"/>
                </a:lnTo>
                <a:lnTo>
                  <a:pt x="1052925" y="3568700"/>
                </a:lnTo>
                <a:lnTo>
                  <a:pt x="1030744" y="3619500"/>
                </a:lnTo>
                <a:lnTo>
                  <a:pt x="1008243" y="3670300"/>
                </a:lnTo>
                <a:lnTo>
                  <a:pt x="985439" y="3721100"/>
                </a:lnTo>
                <a:lnTo>
                  <a:pt x="962346" y="3771900"/>
                </a:lnTo>
                <a:lnTo>
                  <a:pt x="938980" y="3822700"/>
                </a:lnTo>
                <a:lnTo>
                  <a:pt x="915356" y="3873500"/>
                </a:lnTo>
                <a:lnTo>
                  <a:pt x="891489" y="3911600"/>
                </a:lnTo>
                <a:lnTo>
                  <a:pt x="867395" y="3962400"/>
                </a:lnTo>
                <a:lnTo>
                  <a:pt x="843089" y="4000500"/>
                </a:lnTo>
                <a:lnTo>
                  <a:pt x="818587" y="4051300"/>
                </a:lnTo>
                <a:lnTo>
                  <a:pt x="793903" y="4089400"/>
                </a:lnTo>
                <a:lnTo>
                  <a:pt x="769053" y="4140200"/>
                </a:lnTo>
                <a:lnTo>
                  <a:pt x="718917" y="4216400"/>
                </a:lnTo>
                <a:lnTo>
                  <a:pt x="693661" y="4267200"/>
                </a:lnTo>
                <a:lnTo>
                  <a:pt x="591744" y="4419600"/>
                </a:lnTo>
                <a:lnTo>
                  <a:pt x="566118" y="4445000"/>
                </a:lnTo>
                <a:lnTo>
                  <a:pt x="514798" y="4521200"/>
                </a:lnTo>
                <a:lnTo>
                  <a:pt x="489133" y="4546600"/>
                </a:lnTo>
                <a:lnTo>
                  <a:pt x="437874" y="4622800"/>
                </a:lnTo>
                <a:lnTo>
                  <a:pt x="386810" y="4673600"/>
                </a:lnTo>
                <a:lnTo>
                  <a:pt x="361388" y="4711700"/>
                </a:lnTo>
                <a:lnTo>
                  <a:pt x="285753" y="4787900"/>
                </a:lnTo>
                <a:lnTo>
                  <a:pt x="260802" y="4826000"/>
                </a:lnTo>
                <a:lnTo>
                  <a:pt x="211383" y="4876800"/>
                </a:lnTo>
                <a:lnTo>
                  <a:pt x="186946" y="4889500"/>
                </a:lnTo>
                <a:lnTo>
                  <a:pt x="138692" y="4940300"/>
                </a:lnTo>
                <a:lnTo>
                  <a:pt x="114906" y="4965700"/>
                </a:lnTo>
                <a:lnTo>
                  <a:pt x="91367" y="4991100"/>
                </a:lnTo>
                <a:lnTo>
                  <a:pt x="68092" y="5003800"/>
                </a:lnTo>
                <a:lnTo>
                  <a:pt x="45096" y="5029200"/>
                </a:lnTo>
                <a:lnTo>
                  <a:pt x="22393" y="5041900"/>
                </a:lnTo>
                <a:lnTo>
                  <a:pt x="0" y="5067300"/>
                </a:lnTo>
                <a:lnTo>
                  <a:pt x="729831" y="5067300"/>
                </a:lnTo>
                <a:lnTo>
                  <a:pt x="785944" y="5016500"/>
                </a:lnTo>
                <a:lnTo>
                  <a:pt x="805466" y="5003800"/>
                </a:lnTo>
                <a:lnTo>
                  <a:pt x="825476" y="4991100"/>
                </a:lnTo>
                <a:lnTo>
                  <a:pt x="845952" y="4965700"/>
                </a:lnTo>
                <a:lnTo>
                  <a:pt x="866876" y="4953000"/>
                </a:lnTo>
                <a:lnTo>
                  <a:pt x="888228" y="4927600"/>
                </a:lnTo>
                <a:lnTo>
                  <a:pt x="909987" y="4914900"/>
                </a:lnTo>
                <a:lnTo>
                  <a:pt x="932136" y="4889500"/>
                </a:lnTo>
                <a:lnTo>
                  <a:pt x="954653" y="4864100"/>
                </a:lnTo>
                <a:lnTo>
                  <a:pt x="977519" y="4838700"/>
                </a:lnTo>
                <a:lnTo>
                  <a:pt x="1000715" y="4826000"/>
                </a:lnTo>
                <a:lnTo>
                  <a:pt x="1024220" y="4800600"/>
                </a:lnTo>
                <a:lnTo>
                  <a:pt x="1048015" y="4775200"/>
                </a:lnTo>
                <a:lnTo>
                  <a:pt x="1072081" y="4749800"/>
                </a:lnTo>
                <a:lnTo>
                  <a:pt x="1096397" y="4724400"/>
                </a:lnTo>
                <a:lnTo>
                  <a:pt x="1120944" y="4686300"/>
                </a:lnTo>
                <a:lnTo>
                  <a:pt x="1170652" y="4635500"/>
                </a:lnTo>
                <a:lnTo>
                  <a:pt x="1195773" y="4597400"/>
                </a:lnTo>
                <a:lnTo>
                  <a:pt x="1221047" y="4572000"/>
                </a:lnTo>
                <a:lnTo>
                  <a:pt x="1246453" y="4533900"/>
                </a:lnTo>
                <a:lnTo>
                  <a:pt x="1271972" y="4508500"/>
                </a:lnTo>
                <a:lnTo>
                  <a:pt x="1323269" y="4432300"/>
                </a:lnTo>
                <a:lnTo>
                  <a:pt x="1349008" y="4406900"/>
                </a:lnTo>
                <a:lnTo>
                  <a:pt x="1477818" y="4216400"/>
                </a:lnTo>
                <a:lnTo>
                  <a:pt x="1503466" y="4165600"/>
                </a:lnTo>
                <a:lnTo>
                  <a:pt x="1554488" y="4089400"/>
                </a:lnTo>
                <a:lnTo>
                  <a:pt x="1579824" y="4038600"/>
                </a:lnTo>
                <a:lnTo>
                  <a:pt x="1605016" y="3987800"/>
                </a:lnTo>
                <a:lnTo>
                  <a:pt x="1630045" y="3949700"/>
                </a:lnTo>
                <a:lnTo>
                  <a:pt x="1654892" y="3898900"/>
                </a:lnTo>
                <a:lnTo>
                  <a:pt x="1679537" y="3848100"/>
                </a:lnTo>
                <a:lnTo>
                  <a:pt x="1703959" y="3797300"/>
                </a:lnTo>
                <a:lnTo>
                  <a:pt x="1728139" y="3746500"/>
                </a:lnTo>
                <a:lnTo>
                  <a:pt x="1752059" y="3695700"/>
                </a:lnTo>
                <a:lnTo>
                  <a:pt x="1775697" y="3644900"/>
                </a:lnTo>
                <a:lnTo>
                  <a:pt x="1799034" y="3594100"/>
                </a:lnTo>
                <a:lnTo>
                  <a:pt x="1822051" y="3543300"/>
                </a:lnTo>
                <a:lnTo>
                  <a:pt x="1844727" y="3479800"/>
                </a:lnTo>
                <a:lnTo>
                  <a:pt x="1867044" y="3429000"/>
                </a:lnTo>
                <a:lnTo>
                  <a:pt x="1888981" y="3365500"/>
                </a:lnTo>
                <a:lnTo>
                  <a:pt x="1910518" y="3314700"/>
                </a:lnTo>
                <a:lnTo>
                  <a:pt x="1931637" y="3251200"/>
                </a:lnTo>
                <a:lnTo>
                  <a:pt x="1952317" y="3187700"/>
                </a:lnTo>
                <a:lnTo>
                  <a:pt x="1972539" y="3124200"/>
                </a:lnTo>
                <a:lnTo>
                  <a:pt x="1992282" y="3060700"/>
                </a:lnTo>
                <a:lnTo>
                  <a:pt x="2011528" y="2997200"/>
                </a:lnTo>
                <a:lnTo>
                  <a:pt x="2030256" y="2933700"/>
                </a:lnTo>
                <a:lnTo>
                  <a:pt x="2048447" y="2857500"/>
                </a:lnTo>
                <a:lnTo>
                  <a:pt x="2066082" y="2794000"/>
                </a:lnTo>
                <a:lnTo>
                  <a:pt x="2083140" y="2730500"/>
                </a:lnTo>
                <a:lnTo>
                  <a:pt x="2099601" y="2654300"/>
                </a:lnTo>
                <a:lnTo>
                  <a:pt x="2115447" y="2578100"/>
                </a:lnTo>
                <a:lnTo>
                  <a:pt x="2130657" y="2514600"/>
                </a:lnTo>
                <a:lnTo>
                  <a:pt x="2145212" y="2438400"/>
                </a:lnTo>
                <a:lnTo>
                  <a:pt x="2155907" y="2374900"/>
                </a:lnTo>
                <a:lnTo>
                  <a:pt x="2167277" y="2324100"/>
                </a:lnTo>
                <a:lnTo>
                  <a:pt x="2179314" y="2273300"/>
                </a:lnTo>
                <a:lnTo>
                  <a:pt x="2192013" y="2222500"/>
                </a:lnTo>
                <a:lnTo>
                  <a:pt x="2205369" y="2171700"/>
                </a:lnTo>
                <a:lnTo>
                  <a:pt x="2219376" y="2108200"/>
                </a:lnTo>
                <a:lnTo>
                  <a:pt x="2234029" y="2057400"/>
                </a:lnTo>
                <a:lnTo>
                  <a:pt x="2249321" y="2006600"/>
                </a:lnTo>
                <a:lnTo>
                  <a:pt x="2265249" y="1955800"/>
                </a:lnTo>
                <a:lnTo>
                  <a:pt x="2281805" y="1905000"/>
                </a:lnTo>
                <a:lnTo>
                  <a:pt x="2298984" y="1854200"/>
                </a:lnTo>
                <a:lnTo>
                  <a:pt x="2316781" y="1816100"/>
                </a:lnTo>
                <a:lnTo>
                  <a:pt x="2335190" y="1765300"/>
                </a:lnTo>
                <a:lnTo>
                  <a:pt x="2354206" y="1714500"/>
                </a:lnTo>
                <a:lnTo>
                  <a:pt x="2373822" y="1663700"/>
                </a:lnTo>
                <a:lnTo>
                  <a:pt x="2394035" y="1612900"/>
                </a:lnTo>
                <a:lnTo>
                  <a:pt x="2414837" y="1574800"/>
                </a:lnTo>
                <a:lnTo>
                  <a:pt x="2436223" y="1524000"/>
                </a:lnTo>
                <a:lnTo>
                  <a:pt x="2458188" y="1473200"/>
                </a:lnTo>
                <a:lnTo>
                  <a:pt x="2480727" y="1435100"/>
                </a:lnTo>
                <a:lnTo>
                  <a:pt x="2503833" y="1384300"/>
                </a:lnTo>
                <a:lnTo>
                  <a:pt x="2527501" y="1346200"/>
                </a:lnTo>
                <a:lnTo>
                  <a:pt x="2551726" y="1295400"/>
                </a:lnTo>
                <a:lnTo>
                  <a:pt x="2576501" y="1257300"/>
                </a:lnTo>
                <a:lnTo>
                  <a:pt x="2601822" y="1219200"/>
                </a:lnTo>
                <a:lnTo>
                  <a:pt x="2627683" y="1168400"/>
                </a:lnTo>
                <a:lnTo>
                  <a:pt x="2654078" y="1130300"/>
                </a:lnTo>
                <a:lnTo>
                  <a:pt x="2681001" y="1092200"/>
                </a:lnTo>
                <a:lnTo>
                  <a:pt x="2708448" y="1054100"/>
                </a:lnTo>
                <a:lnTo>
                  <a:pt x="2736412" y="1003300"/>
                </a:lnTo>
                <a:lnTo>
                  <a:pt x="2764888" y="965200"/>
                </a:lnTo>
                <a:lnTo>
                  <a:pt x="2793871" y="927100"/>
                </a:lnTo>
                <a:lnTo>
                  <a:pt x="2823354" y="889000"/>
                </a:lnTo>
                <a:lnTo>
                  <a:pt x="2853333" y="850900"/>
                </a:lnTo>
                <a:lnTo>
                  <a:pt x="2883801" y="825500"/>
                </a:lnTo>
                <a:lnTo>
                  <a:pt x="2914754" y="787400"/>
                </a:lnTo>
                <a:lnTo>
                  <a:pt x="2946185" y="749300"/>
                </a:lnTo>
                <a:lnTo>
                  <a:pt x="2978089" y="711200"/>
                </a:lnTo>
                <a:lnTo>
                  <a:pt x="3010461" y="685800"/>
                </a:lnTo>
                <a:lnTo>
                  <a:pt x="3043294" y="647700"/>
                </a:lnTo>
                <a:lnTo>
                  <a:pt x="3076584" y="609600"/>
                </a:lnTo>
                <a:lnTo>
                  <a:pt x="3110324" y="584200"/>
                </a:lnTo>
                <a:lnTo>
                  <a:pt x="3144510" y="546100"/>
                </a:lnTo>
                <a:lnTo>
                  <a:pt x="3214194" y="495300"/>
                </a:lnTo>
                <a:lnTo>
                  <a:pt x="3249682" y="457200"/>
                </a:lnTo>
                <a:lnTo>
                  <a:pt x="3321921" y="406400"/>
                </a:lnTo>
                <a:lnTo>
                  <a:pt x="3395806" y="355600"/>
                </a:lnTo>
                <a:lnTo>
                  <a:pt x="3471295" y="304800"/>
                </a:lnTo>
                <a:lnTo>
                  <a:pt x="3587434" y="228600"/>
                </a:lnTo>
                <a:lnTo>
                  <a:pt x="3626901" y="215900"/>
                </a:lnTo>
                <a:lnTo>
                  <a:pt x="3706929" y="165100"/>
                </a:lnTo>
                <a:lnTo>
                  <a:pt x="3747481" y="152400"/>
                </a:lnTo>
                <a:lnTo>
                  <a:pt x="3788382" y="127000"/>
                </a:lnTo>
                <a:lnTo>
                  <a:pt x="3871215" y="101600"/>
                </a:lnTo>
                <a:lnTo>
                  <a:pt x="3913135" y="76200"/>
                </a:lnTo>
                <a:lnTo>
                  <a:pt x="4084043" y="25400"/>
                </a:lnTo>
                <a:close/>
              </a:path>
              <a:path w="6807200" h="5067300" extrusionOk="0">
                <a:moveTo>
                  <a:pt x="4892980" y="76200"/>
                </a:moveTo>
                <a:lnTo>
                  <a:pt x="4427177" y="76200"/>
                </a:lnTo>
                <a:lnTo>
                  <a:pt x="4379740" y="88900"/>
                </a:lnTo>
                <a:lnTo>
                  <a:pt x="4332191" y="88900"/>
                </a:lnTo>
                <a:lnTo>
                  <a:pt x="4188971" y="127000"/>
                </a:lnTo>
                <a:lnTo>
                  <a:pt x="3891980" y="215900"/>
                </a:lnTo>
                <a:lnTo>
                  <a:pt x="3850890" y="241300"/>
                </a:lnTo>
                <a:lnTo>
                  <a:pt x="3810153" y="254000"/>
                </a:lnTo>
                <a:lnTo>
                  <a:pt x="3769774" y="279400"/>
                </a:lnTo>
                <a:lnTo>
                  <a:pt x="3729760" y="292100"/>
                </a:lnTo>
                <a:lnTo>
                  <a:pt x="3690116" y="317500"/>
                </a:lnTo>
                <a:lnTo>
                  <a:pt x="3650848" y="330200"/>
                </a:lnTo>
                <a:lnTo>
                  <a:pt x="3573466" y="381000"/>
                </a:lnTo>
                <a:lnTo>
                  <a:pt x="3497662" y="431800"/>
                </a:lnTo>
                <a:lnTo>
                  <a:pt x="3423484" y="482600"/>
                </a:lnTo>
                <a:lnTo>
                  <a:pt x="3350979" y="533400"/>
                </a:lnTo>
                <a:lnTo>
                  <a:pt x="3315370" y="571500"/>
                </a:lnTo>
                <a:lnTo>
                  <a:pt x="3245466" y="622300"/>
                </a:lnTo>
                <a:lnTo>
                  <a:pt x="3211184" y="660400"/>
                </a:lnTo>
                <a:lnTo>
                  <a:pt x="3177356" y="685800"/>
                </a:lnTo>
                <a:lnTo>
                  <a:pt x="3143989" y="723900"/>
                </a:lnTo>
                <a:lnTo>
                  <a:pt x="3111088" y="749300"/>
                </a:lnTo>
                <a:lnTo>
                  <a:pt x="3078660" y="787400"/>
                </a:lnTo>
                <a:lnTo>
                  <a:pt x="3046710" y="825500"/>
                </a:lnTo>
                <a:lnTo>
                  <a:pt x="3015245" y="850900"/>
                </a:lnTo>
                <a:lnTo>
                  <a:pt x="2984270" y="889000"/>
                </a:lnTo>
                <a:lnTo>
                  <a:pt x="2953792" y="927100"/>
                </a:lnTo>
                <a:lnTo>
                  <a:pt x="2923816" y="965200"/>
                </a:lnTo>
                <a:lnTo>
                  <a:pt x="2894349" y="1003300"/>
                </a:lnTo>
                <a:lnTo>
                  <a:pt x="2865396" y="1041400"/>
                </a:lnTo>
                <a:lnTo>
                  <a:pt x="2836964" y="1079500"/>
                </a:lnTo>
                <a:lnTo>
                  <a:pt x="2809058" y="1117600"/>
                </a:lnTo>
                <a:lnTo>
                  <a:pt x="2781685" y="1155700"/>
                </a:lnTo>
                <a:lnTo>
                  <a:pt x="2754850" y="1193800"/>
                </a:lnTo>
                <a:lnTo>
                  <a:pt x="2728560" y="1244600"/>
                </a:lnTo>
                <a:lnTo>
                  <a:pt x="2702820" y="1282700"/>
                </a:lnTo>
                <a:lnTo>
                  <a:pt x="2677637" y="1320800"/>
                </a:lnTo>
                <a:lnTo>
                  <a:pt x="2653017" y="1371600"/>
                </a:lnTo>
                <a:lnTo>
                  <a:pt x="2628965" y="1409700"/>
                </a:lnTo>
                <a:lnTo>
                  <a:pt x="2605487" y="1460500"/>
                </a:lnTo>
                <a:lnTo>
                  <a:pt x="2582590" y="1498600"/>
                </a:lnTo>
                <a:lnTo>
                  <a:pt x="2560280" y="1549400"/>
                </a:lnTo>
                <a:lnTo>
                  <a:pt x="2538562" y="1600200"/>
                </a:lnTo>
                <a:lnTo>
                  <a:pt x="2517443" y="1638300"/>
                </a:lnTo>
                <a:lnTo>
                  <a:pt x="2496928" y="1689100"/>
                </a:lnTo>
                <a:lnTo>
                  <a:pt x="2477024" y="1739900"/>
                </a:lnTo>
                <a:lnTo>
                  <a:pt x="2457736" y="1790700"/>
                </a:lnTo>
                <a:lnTo>
                  <a:pt x="2439071" y="1828800"/>
                </a:lnTo>
                <a:lnTo>
                  <a:pt x="2421035" y="1879600"/>
                </a:lnTo>
                <a:lnTo>
                  <a:pt x="2403633" y="1930400"/>
                </a:lnTo>
                <a:lnTo>
                  <a:pt x="2386871" y="1981200"/>
                </a:lnTo>
                <a:lnTo>
                  <a:pt x="2370757" y="2032000"/>
                </a:lnTo>
                <a:lnTo>
                  <a:pt x="2355295" y="2082800"/>
                </a:lnTo>
                <a:lnTo>
                  <a:pt x="2340491" y="2133600"/>
                </a:lnTo>
                <a:lnTo>
                  <a:pt x="2326352" y="2184400"/>
                </a:lnTo>
                <a:lnTo>
                  <a:pt x="2312884" y="2247900"/>
                </a:lnTo>
                <a:lnTo>
                  <a:pt x="2300092" y="2298700"/>
                </a:lnTo>
                <a:lnTo>
                  <a:pt x="2287983" y="2349500"/>
                </a:lnTo>
                <a:lnTo>
                  <a:pt x="2276562" y="2400300"/>
                </a:lnTo>
                <a:lnTo>
                  <a:pt x="2265836" y="2463800"/>
                </a:lnTo>
                <a:lnTo>
                  <a:pt x="2251589" y="2527300"/>
                </a:lnTo>
                <a:lnTo>
                  <a:pt x="2236721" y="2603500"/>
                </a:lnTo>
                <a:lnTo>
                  <a:pt x="2221250" y="2667000"/>
                </a:lnTo>
                <a:lnTo>
                  <a:pt x="2205193" y="2743200"/>
                </a:lnTo>
                <a:lnTo>
                  <a:pt x="2188569" y="2806700"/>
                </a:lnTo>
                <a:lnTo>
                  <a:pt x="2171394" y="2882900"/>
                </a:lnTo>
                <a:lnTo>
                  <a:pt x="2153687" y="2946400"/>
                </a:lnTo>
                <a:lnTo>
                  <a:pt x="2135466" y="3009900"/>
                </a:lnTo>
                <a:lnTo>
                  <a:pt x="2116748" y="3073400"/>
                </a:lnTo>
                <a:lnTo>
                  <a:pt x="2097551" y="3136900"/>
                </a:lnTo>
                <a:lnTo>
                  <a:pt x="2077893" y="3200400"/>
                </a:lnTo>
                <a:lnTo>
                  <a:pt x="2057791" y="3263900"/>
                </a:lnTo>
                <a:lnTo>
                  <a:pt x="2037263" y="3314700"/>
                </a:lnTo>
                <a:lnTo>
                  <a:pt x="2016328" y="3378200"/>
                </a:lnTo>
                <a:lnTo>
                  <a:pt x="1995002" y="3441700"/>
                </a:lnTo>
                <a:lnTo>
                  <a:pt x="1973304" y="3492500"/>
                </a:lnTo>
                <a:lnTo>
                  <a:pt x="1951251" y="3543300"/>
                </a:lnTo>
                <a:lnTo>
                  <a:pt x="1928862" y="3606800"/>
                </a:lnTo>
                <a:lnTo>
                  <a:pt x="1906153" y="3657600"/>
                </a:lnTo>
                <a:lnTo>
                  <a:pt x="1883143" y="3708400"/>
                </a:lnTo>
                <a:lnTo>
                  <a:pt x="1859849" y="3759200"/>
                </a:lnTo>
                <a:lnTo>
                  <a:pt x="1836289" y="3810000"/>
                </a:lnTo>
                <a:lnTo>
                  <a:pt x="1812481" y="3860800"/>
                </a:lnTo>
                <a:lnTo>
                  <a:pt x="1788443" y="3911600"/>
                </a:lnTo>
                <a:lnTo>
                  <a:pt x="1764193" y="3962400"/>
                </a:lnTo>
                <a:lnTo>
                  <a:pt x="1739747" y="4000500"/>
                </a:lnTo>
                <a:lnTo>
                  <a:pt x="1715124" y="4051300"/>
                </a:lnTo>
                <a:lnTo>
                  <a:pt x="1690342" y="4089400"/>
                </a:lnTo>
                <a:lnTo>
                  <a:pt x="1665418" y="4140200"/>
                </a:lnTo>
                <a:lnTo>
                  <a:pt x="1615218" y="4216400"/>
                </a:lnTo>
                <a:lnTo>
                  <a:pt x="1589976" y="4267200"/>
                </a:lnTo>
                <a:lnTo>
                  <a:pt x="1437665" y="4495800"/>
                </a:lnTo>
                <a:lnTo>
                  <a:pt x="1412303" y="4521200"/>
                </a:lnTo>
                <a:lnTo>
                  <a:pt x="1361757" y="4597400"/>
                </a:lnTo>
                <a:lnTo>
                  <a:pt x="1336609" y="4622800"/>
                </a:lnTo>
                <a:lnTo>
                  <a:pt x="1311568" y="4660900"/>
                </a:lnTo>
                <a:lnTo>
                  <a:pt x="1261878" y="4711700"/>
                </a:lnTo>
                <a:lnTo>
                  <a:pt x="1237265" y="4749800"/>
                </a:lnTo>
                <a:lnTo>
                  <a:pt x="1212830" y="4775200"/>
                </a:lnTo>
                <a:lnTo>
                  <a:pt x="1164565" y="4826000"/>
                </a:lnTo>
                <a:lnTo>
                  <a:pt x="1140770" y="4851400"/>
                </a:lnTo>
                <a:lnTo>
                  <a:pt x="1117225" y="4876800"/>
                </a:lnTo>
                <a:lnTo>
                  <a:pt x="1093947" y="4902200"/>
                </a:lnTo>
                <a:lnTo>
                  <a:pt x="1070953" y="4927600"/>
                </a:lnTo>
                <a:lnTo>
                  <a:pt x="1048262" y="4940300"/>
                </a:lnTo>
                <a:lnTo>
                  <a:pt x="1025890" y="4965700"/>
                </a:lnTo>
                <a:lnTo>
                  <a:pt x="1003857" y="4991100"/>
                </a:lnTo>
                <a:lnTo>
                  <a:pt x="982180" y="5003800"/>
                </a:lnTo>
                <a:lnTo>
                  <a:pt x="960875" y="5029200"/>
                </a:lnTo>
                <a:lnTo>
                  <a:pt x="939962" y="5041900"/>
                </a:lnTo>
                <a:lnTo>
                  <a:pt x="919458" y="5067300"/>
                </a:lnTo>
                <a:lnTo>
                  <a:pt x="6806693" y="5067300"/>
                </a:lnTo>
                <a:lnTo>
                  <a:pt x="6717499" y="5054600"/>
                </a:lnTo>
                <a:lnTo>
                  <a:pt x="6546397" y="5003800"/>
                </a:lnTo>
                <a:lnTo>
                  <a:pt x="6464421" y="4978400"/>
                </a:lnTo>
                <a:lnTo>
                  <a:pt x="6384783" y="4940300"/>
                </a:lnTo>
                <a:lnTo>
                  <a:pt x="6232386" y="4889500"/>
                </a:lnTo>
                <a:lnTo>
                  <a:pt x="6159560" y="4864100"/>
                </a:lnTo>
                <a:lnTo>
                  <a:pt x="6088936" y="4826000"/>
                </a:lnTo>
                <a:lnTo>
                  <a:pt x="6020483" y="4800600"/>
                </a:lnTo>
                <a:lnTo>
                  <a:pt x="5954164" y="4762500"/>
                </a:lnTo>
                <a:lnTo>
                  <a:pt x="5889948" y="4737100"/>
                </a:lnTo>
                <a:lnTo>
                  <a:pt x="5827800" y="4699000"/>
                </a:lnTo>
                <a:lnTo>
                  <a:pt x="5767686" y="4673600"/>
                </a:lnTo>
                <a:lnTo>
                  <a:pt x="5709573" y="4635500"/>
                </a:lnTo>
                <a:lnTo>
                  <a:pt x="5653427" y="4597400"/>
                </a:lnTo>
                <a:lnTo>
                  <a:pt x="5599214" y="4572000"/>
                </a:lnTo>
                <a:lnTo>
                  <a:pt x="5546900" y="4533900"/>
                </a:lnTo>
                <a:lnTo>
                  <a:pt x="5496452" y="4495800"/>
                </a:lnTo>
                <a:lnTo>
                  <a:pt x="5447835" y="4457700"/>
                </a:lnTo>
                <a:lnTo>
                  <a:pt x="5401017" y="4419600"/>
                </a:lnTo>
                <a:lnTo>
                  <a:pt x="5355963" y="4394200"/>
                </a:lnTo>
                <a:lnTo>
                  <a:pt x="5312640" y="4356100"/>
                </a:lnTo>
                <a:lnTo>
                  <a:pt x="5271014" y="4318000"/>
                </a:lnTo>
                <a:lnTo>
                  <a:pt x="5231050" y="4279900"/>
                </a:lnTo>
                <a:lnTo>
                  <a:pt x="5192717" y="4241800"/>
                </a:lnTo>
                <a:lnTo>
                  <a:pt x="5155978" y="4203700"/>
                </a:lnTo>
                <a:lnTo>
                  <a:pt x="5120802" y="4165600"/>
                </a:lnTo>
                <a:lnTo>
                  <a:pt x="5087153" y="4127500"/>
                </a:lnTo>
                <a:lnTo>
                  <a:pt x="5054999" y="4089400"/>
                </a:lnTo>
                <a:lnTo>
                  <a:pt x="5024306" y="4064000"/>
                </a:lnTo>
                <a:lnTo>
                  <a:pt x="4995039" y="4025900"/>
                </a:lnTo>
                <a:lnTo>
                  <a:pt x="4967166" y="3987800"/>
                </a:lnTo>
                <a:lnTo>
                  <a:pt x="4940651" y="3949700"/>
                </a:lnTo>
                <a:lnTo>
                  <a:pt x="4915463" y="3911600"/>
                </a:lnTo>
                <a:lnTo>
                  <a:pt x="4891566" y="3873500"/>
                </a:lnTo>
                <a:lnTo>
                  <a:pt x="4868927" y="3835400"/>
                </a:lnTo>
                <a:lnTo>
                  <a:pt x="4847513" y="3810000"/>
                </a:lnTo>
                <a:lnTo>
                  <a:pt x="4827289" y="3771900"/>
                </a:lnTo>
                <a:lnTo>
                  <a:pt x="4808222" y="3733800"/>
                </a:lnTo>
                <a:lnTo>
                  <a:pt x="4790278" y="3695700"/>
                </a:lnTo>
                <a:lnTo>
                  <a:pt x="4773424" y="3670300"/>
                </a:lnTo>
                <a:lnTo>
                  <a:pt x="4757625" y="3632200"/>
                </a:lnTo>
                <a:lnTo>
                  <a:pt x="4742847" y="3594100"/>
                </a:lnTo>
                <a:lnTo>
                  <a:pt x="4729058" y="3568700"/>
                </a:lnTo>
                <a:lnTo>
                  <a:pt x="4716223" y="3530600"/>
                </a:lnTo>
                <a:lnTo>
                  <a:pt x="4704309" y="3505200"/>
                </a:lnTo>
                <a:lnTo>
                  <a:pt x="4693282" y="3467100"/>
                </a:lnTo>
                <a:lnTo>
                  <a:pt x="4683107" y="3441700"/>
                </a:lnTo>
                <a:lnTo>
                  <a:pt x="4673752" y="3403600"/>
                </a:lnTo>
                <a:lnTo>
                  <a:pt x="4665183" y="3378200"/>
                </a:lnTo>
                <a:lnTo>
                  <a:pt x="4657365" y="3352800"/>
                </a:lnTo>
                <a:lnTo>
                  <a:pt x="4650265" y="3327400"/>
                </a:lnTo>
                <a:lnTo>
                  <a:pt x="4643850" y="3289300"/>
                </a:lnTo>
                <a:lnTo>
                  <a:pt x="4638085" y="3263900"/>
                </a:lnTo>
                <a:lnTo>
                  <a:pt x="4632937" y="3238500"/>
                </a:lnTo>
                <a:lnTo>
                  <a:pt x="4628372" y="3213100"/>
                </a:lnTo>
                <a:lnTo>
                  <a:pt x="4624356" y="3200400"/>
                </a:lnTo>
                <a:lnTo>
                  <a:pt x="4620856" y="3175000"/>
                </a:lnTo>
                <a:lnTo>
                  <a:pt x="4617837" y="3149600"/>
                </a:lnTo>
                <a:lnTo>
                  <a:pt x="4615267" y="3136900"/>
                </a:lnTo>
                <a:lnTo>
                  <a:pt x="4613111" y="3111500"/>
                </a:lnTo>
                <a:lnTo>
                  <a:pt x="4611335" y="3098800"/>
                </a:lnTo>
                <a:lnTo>
                  <a:pt x="4609907" y="3073400"/>
                </a:lnTo>
                <a:lnTo>
                  <a:pt x="4607363" y="3035300"/>
                </a:lnTo>
                <a:lnTo>
                  <a:pt x="4606780" y="2984500"/>
                </a:lnTo>
                <a:lnTo>
                  <a:pt x="4606910" y="2984500"/>
                </a:lnTo>
                <a:lnTo>
                  <a:pt x="4607083" y="2971800"/>
                </a:lnTo>
                <a:lnTo>
                  <a:pt x="4607524" y="2971800"/>
                </a:lnTo>
                <a:lnTo>
                  <a:pt x="4609207" y="2921000"/>
                </a:lnTo>
                <a:lnTo>
                  <a:pt x="4614237" y="2870200"/>
                </a:lnTo>
                <a:lnTo>
                  <a:pt x="4622497" y="2819400"/>
                </a:lnTo>
                <a:lnTo>
                  <a:pt x="4633871" y="2781300"/>
                </a:lnTo>
                <a:lnTo>
                  <a:pt x="4648244" y="2730500"/>
                </a:lnTo>
                <a:lnTo>
                  <a:pt x="4665500" y="2692400"/>
                </a:lnTo>
                <a:lnTo>
                  <a:pt x="4685522" y="2641600"/>
                </a:lnTo>
                <a:lnTo>
                  <a:pt x="4708195" y="2603500"/>
                </a:lnTo>
                <a:lnTo>
                  <a:pt x="4733402" y="2565400"/>
                </a:lnTo>
                <a:lnTo>
                  <a:pt x="4761027" y="2527300"/>
                </a:lnTo>
                <a:lnTo>
                  <a:pt x="4790956" y="2489200"/>
                </a:lnTo>
                <a:lnTo>
                  <a:pt x="4823071" y="2463800"/>
                </a:lnTo>
                <a:lnTo>
                  <a:pt x="4857256" y="2425700"/>
                </a:lnTo>
                <a:lnTo>
                  <a:pt x="4893397" y="2400300"/>
                </a:lnTo>
                <a:lnTo>
                  <a:pt x="4931375" y="2374900"/>
                </a:lnTo>
                <a:lnTo>
                  <a:pt x="4971077" y="2349500"/>
                </a:lnTo>
                <a:lnTo>
                  <a:pt x="5012386" y="2336800"/>
                </a:lnTo>
                <a:lnTo>
                  <a:pt x="5055185" y="2311400"/>
                </a:lnTo>
                <a:lnTo>
                  <a:pt x="5144791" y="2286000"/>
                </a:lnTo>
                <a:lnTo>
                  <a:pt x="5191367" y="2286000"/>
                </a:lnTo>
                <a:lnTo>
                  <a:pt x="5238969" y="2273300"/>
                </a:lnTo>
                <a:lnTo>
                  <a:pt x="6544127" y="2273300"/>
                </a:lnTo>
                <a:lnTo>
                  <a:pt x="6547004" y="2260600"/>
                </a:lnTo>
                <a:lnTo>
                  <a:pt x="6553841" y="2222500"/>
                </a:lnTo>
                <a:lnTo>
                  <a:pt x="6560116" y="2197100"/>
                </a:lnTo>
                <a:lnTo>
                  <a:pt x="6565757" y="2159000"/>
                </a:lnTo>
                <a:lnTo>
                  <a:pt x="6570694" y="2120900"/>
                </a:lnTo>
                <a:lnTo>
                  <a:pt x="6574855" y="2082800"/>
                </a:lnTo>
                <a:lnTo>
                  <a:pt x="6578167" y="2044700"/>
                </a:lnTo>
                <a:lnTo>
                  <a:pt x="6580560" y="2006600"/>
                </a:lnTo>
                <a:lnTo>
                  <a:pt x="6581962" y="1968500"/>
                </a:lnTo>
                <a:lnTo>
                  <a:pt x="6582300" y="1930400"/>
                </a:lnTo>
                <a:lnTo>
                  <a:pt x="6581503" y="1879600"/>
                </a:lnTo>
                <a:lnTo>
                  <a:pt x="6579501" y="1841500"/>
                </a:lnTo>
                <a:lnTo>
                  <a:pt x="6576220" y="1803400"/>
                </a:lnTo>
                <a:lnTo>
                  <a:pt x="6571589" y="1752600"/>
                </a:lnTo>
                <a:lnTo>
                  <a:pt x="6565537" y="1701800"/>
                </a:lnTo>
                <a:lnTo>
                  <a:pt x="6557992" y="1663700"/>
                </a:lnTo>
                <a:lnTo>
                  <a:pt x="6548883" y="1612900"/>
                </a:lnTo>
                <a:lnTo>
                  <a:pt x="6538137" y="1562100"/>
                </a:lnTo>
                <a:lnTo>
                  <a:pt x="6525683" y="1524000"/>
                </a:lnTo>
                <a:lnTo>
                  <a:pt x="6511449" y="1473200"/>
                </a:lnTo>
                <a:lnTo>
                  <a:pt x="6495364" y="1422400"/>
                </a:lnTo>
                <a:lnTo>
                  <a:pt x="6477356" y="1371600"/>
                </a:lnTo>
                <a:lnTo>
                  <a:pt x="6457354" y="1320800"/>
                </a:lnTo>
                <a:lnTo>
                  <a:pt x="6435285" y="1270000"/>
                </a:lnTo>
                <a:lnTo>
                  <a:pt x="6411078" y="1219200"/>
                </a:lnTo>
                <a:lnTo>
                  <a:pt x="6384662" y="1168400"/>
                </a:lnTo>
                <a:lnTo>
                  <a:pt x="6355964" y="1117600"/>
                </a:lnTo>
                <a:lnTo>
                  <a:pt x="6324914" y="1066800"/>
                </a:lnTo>
                <a:lnTo>
                  <a:pt x="6291438" y="1016000"/>
                </a:lnTo>
                <a:lnTo>
                  <a:pt x="6255467" y="965200"/>
                </a:lnTo>
                <a:lnTo>
                  <a:pt x="6216928" y="901700"/>
                </a:lnTo>
                <a:lnTo>
                  <a:pt x="6175749" y="850900"/>
                </a:lnTo>
                <a:lnTo>
                  <a:pt x="6142724" y="812800"/>
                </a:lnTo>
                <a:lnTo>
                  <a:pt x="6109136" y="774700"/>
                </a:lnTo>
                <a:lnTo>
                  <a:pt x="6074997" y="736600"/>
                </a:lnTo>
                <a:lnTo>
                  <a:pt x="6040316" y="698500"/>
                </a:lnTo>
                <a:lnTo>
                  <a:pt x="6005104" y="660400"/>
                </a:lnTo>
                <a:lnTo>
                  <a:pt x="5969373" y="622300"/>
                </a:lnTo>
                <a:lnTo>
                  <a:pt x="5933133" y="584200"/>
                </a:lnTo>
                <a:lnTo>
                  <a:pt x="5896394" y="558800"/>
                </a:lnTo>
                <a:lnTo>
                  <a:pt x="5859167" y="520700"/>
                </a:lnTo>
                <a:lnTo>
                  <a:pt x="5821464" y="495300"/>
                </a:lnTo>
                <a:lnTo>
                  <a:pt x="5783294" y="457200"/>
                </a:lnTo>
                <a:lnTo>
                  <a:pt x="5705598" y="406400"/>
                </a:lnTo>
                <a:lnTo>
                  <a:pt x="5585825" y="330200"/>
                </a:lnTo>
                <a:lnTo>
                  <a:pt x="5462434" y="254000"/>
                </a:lnTo>
                <a:lnTo>
                  <a:pt x="5420549" y="241300"/>
                </a:lnTo>
                <a:lnTo>
                  <a:pt x="5378306" y="215900"/>
                </a:lnTo>
                <a:lnTo>
                  <a:pt x="5335713" y="203200"/>
                </a:lnTo>
                <a:lnTo>
                  <a:pt x="5292783" y="177800"/>
                </a:lnTo>
                <a:lnTo>
                  <a:pt x="5028709" y="101600"/>
                </a:lnTo>
                <a:lnTo>
                  <a:pt x="4983715" y="101600"/>
                </a:lnTo>
                <a:lnTo>
                  <a:pt x="4892980" y="76200"/>
                </a:lnTo>
                <a:close/>
              </a:path>
              <a:path w="6807200" h="5067300" extrusionOk="0">
                <a:moveTo>
                  <a:pt x="5387386" y="2400300"/>
                </a:moveTo>
                <a:lnTo>
                  <a:pt x="5235054" y="2400300"/>
                </a:lnTo>
                <a:lnTo>
                  <a:pt x="5183908" y="2413000"/>
                </a:lnTo>
                <a:lnTo>
                  <a:pt x="5134349" y="2413000"/>
                </a:lnTo>
                <a:lnTo>
                  <a:pt x="5086596" y="2438400"/>
                </a:lnTo>
                <a:lnTo>
                  <a:pt x="5040868" y="2451100"/>
                </a:lnTo>
                <a:lnTo>
                  <a:pt x="4997384" y="2476500"/>
                </a:lnTo>
                <a:lnTo>
                  <a:pt x="4956364" y="2514600"/>
                </a:lnTo>
                <a:lnTo>
                  <a:pt x="4918028" y="2540000"/>
                </a:lnTo>
                <a:lnTo>
                  <a:pt x="4921473" y="2540000"/>
                </a:lnTo>
                <a:lnTo>
                  <a:pt x="4953050" y="2590800"/>
                </a:lnTo>
                <a:lnTo>
                  <a:pt x="4981595" y="2628900"/>
                </a:lnTo>
                <a:lnTo>
                  <a:pt x="5006925" y="2667000"/>
                </a:lnTo>
                <a:lnTo>
                  <a:pt x="5028859" y="2717800"/>
                </a:lnTo>
                <a:lnTo>
                  <a:pt x="5047214" y="2768600"/>
                </a:lnTo>
                <a:lnTo>
                  <a:pt x="5061807" y="2819400"/>
                </a:lnTo>
                <a:lnTo>
                  <a:pt x="5072457" y="2870200"/>
                </a:lnTo>
                <a:lnTo>
                  <a:pt x="5078981" y="2921000"/>
                </a:lnTo>
                <a:lnTo>
                  <a:pt x="5081196" y="2971800"/>
                </a:lnTo>
                <a:lnTo>
                  <a:pt x="5079363" y="3022600"/>
                </a:lnTo>
                <a:lnTo>
                  <a:pt x="5073954" y="3073400"/>
                </a:lnTo>
                <a:lnTo>
                  <a:pt x="5065103" y="3124200"/>
                </a:lnTo>
                <a:lnTo>
                  <a:pt x="5052946" y="3162300"/>
                </a:lnTo>
                <a:lnTo>
                  <a:pt x="5037616" y="3213100"/>
                </a:lnTo>
                <a:lnTo>
                  <a:pt x="5019248" y="3251200"/>
                </a:lnTo>
                <a:lnTo>
                  <a:pt x="4997977" y="3289300"/>
                </a:lnTo>
                <a:lnTo>
                  <a:pt x="4973937" y="3327400"/>
                </a:lnTo>
                <a:lnTo>
                  <a:pt x="4947262" y="3365500"/>
                </a:lnTo>
                <a:lnTo>
                  <a:pt x="4947482" y="3365500"/>
                </a:lnTo>
                <a:lnTo>
                  <a:pt x="4989918" y="3352800"/>
                </a:lnTo>
                <a:lnTo>
                  <a:pt x="5073008" y="3302000"/>
                </a:lnTo>
                <a:lnTo>
                  <a:pt x="5113580" y="3276600"/>
                </a:lnTo>
                <a:lnTo>
                  <a:pt x="5153449" y="3238500"/>
                </a:lnTo>
                <a:lnTo>
                  <a:pt x="5192573" y="3213100"/>
                </a:lnTo>
                <a:lnTo>
                  <a:pt x="5230911" y="3175000"/>
                </a:lnTo>
                <a:lnTo>
                  <a:pt x="5268421" y="3149600"/>
                </a:lnTo>
                <a:lnTo>
                  <a:pt x="5305063" y="3111500"/>
                </a:lnTo>
                <a:lnTo>
                  <a:pt x="5340794" y="3086100"/>
                </a:lnTo>
                <a:lnTo>
                  <a:pt x="5375574" y="3048000"/>
                </a:lnTo>
                <a:lnTo>
                  <a:pt x="5409361" y="3009900"/>
                </a:lnTo>
                <a:lnTo>
                  <a:pt x="5442114" y="2971800"/>
                </a:lnTo>
                <a:lnTo>
                  <a:pt x="5473792" y="2933700"/>
                </a:lnTo>
                <a:lnTo>
                  <a:pt x="5504353" y="2882900"/>
                </a:lnTo>
                <a:lnTo>
                  <a:pt x="5533756" y="2844800"/>
                </a:lnTo>
                <a:lnTo>
                  <a:pt x="5561960" y="2806700"/>
                </a:lnTo>
                <a:lnTo>
                  <a:pt x="5588923" y="2755900"/>
                </a:lnTo>
                <a:lnTo>
                  <a:pt x="5614605" y="2717800"/>
                </a:lnTo>
                <a:lnTo>
                  <a:pt x="5638963" y="2667000"/>
                </a:lnTo>
                <a:lnTo>
                  <a:pt x="5661956" y="2628900"/>
                </a:lnTo>
                <a:lnTo>
                  <a:pt x="5683544" y="2578100"/>
                </a:lnTo>
                <a:lnTo>
                  <a:pt x="5645764" y="2527300"/>
                </a:lnTo>
                <a:lnTo>
                  <a:pt x="5608134" y="2501900"/>
                </a:lnTo>
                <a:lnTo>
                  <a:pt x="5568067" y="2476500"/>
                </a:lnTo>
                <a:lnTo>
                  <a:pt x="5525761" y="2451100"/>
                </a:lnTo>
                <a:lnTo>
                  <a:pt x="5481414" y="2438400"/>
                </a:lnTo>
                <a:lnTo>
                  <a:pt x="5435223" y="2413000"/>
                </a:lnTo>
                <a:lnTo>
                  <a:pt x="5387386" y="2400300"/>
                </a:lnTo>
                <a:close/>
              </a:path>
              <a:path w="6807200" h="5067300" extrusionOk="0">
                <a:moveTo>
                  <a:pt x="6544127" y="2273300"/>
                </a:moveTo>
                <a:lnTo>
                  <a:pt x="5333992" y="2273300"/>
                </a:lnTo>
                <a:lnTo>
                  <a:pt x="5379671" y="2286000"/>
                </a:lnTo>
                <a:lnTo>
                  <a:pt x="5424418" y="2286000"/>
                </a:lnTo>
                <a:lnTo>
                  <a:pt x="5468131" y="2298700"/>
                </a:lnTo>
                <a:lnTo>
                  <a:pt x="5552047" y="2324100"/>
                </a:lnTo>
                <a:lnTo>
                  <a:pt x="5592044" y="2349500"/>
                </a:lnTo>
                <a:lnTo>
                  <a:pt x="5630599" y="2374900"/>
                </a:lnTo>
                <a:lnTo>
                  <a:pt x="5667609" y="2387600"/>
                </a:lnTo>
                <a:lnTo>
                  <a:pt x="5702971" y="2425700"/>
                </a:lnTo>
                <a:lnTo>
                  <a:pt x="5736585" y="2451100"/>
                </a:lnTo>
                <a:lnTo>
                  <a:pt x="5768346" y="2476500"/>
                </a:lnTo>
                <a:lnTo>
                  <a:pt x="5798154" y="2514600"/>
                </a:lnTo>
                <a:lnTo>
                  <a:pt x="5825906" y="2540000"/>
                </a:lnTo>
                <a:lnTo>
                  <a:pt x="5851500" y="2578100"/>
                </a:lnTo>
                <a:lnTo>
                  <a:pt x="5874833" y="2616200"/>
                </a:lnTo>
                <a:lnTo>
                  <a:pt x="5895804" y="2654300"/>
                </a:lnTo>
                <a:lnTo>
                  <a:pt x="5914311" y="2705100"/>
                </a:lnTo>
                <a:lnTo>
                  <a:pt x="5930250" y="2743200"/>
                </a:lnTo>
                <a:lnTo>
                  <a:pt x="5943521" y="2781300"/>
                </a:lnTo>
                <a:lnTo>
                  <a:pt x="5954020" y="2832100"/>
                </a:lnTo>
                <a:lnTo>
                  <a:pt x="5961647" y="2882900"/>
                </a:lnTo>
                <a:lnTo>
                  <a:pt x="5966297" y="2921000"/>
                </a:lnTo>
                <a:lnTo>
                  <a:pt x="5967870" y="2971800"/>
                </a:lnTo>
                <a:lnTo>
                  <a:pt x="5966381" y="3022600"/>
                </a:lnTo>
                <a:lnTo>
                  <a:pt x="5961940" y="3060700"/>
                </a:lnTo>
                <a:lnTo>
                  <a:pt x="5954589" y="3111500"/>
                </a:lnTo>
                <a:lnTo>
                  <a:pt x="5944371" y="3162300"/>
                </a:lnTo>
                <a:lnTo>
                  <a:pt x="5931327" y="3200400"/>
                </a:lnTo>
                <a:lnTo>
                  <a:pt x="5970677" y="3175000"/>
                </a:lnTo>
                <a:lnTo>
                  <a:pt x="6009127" y="3136900"/>
                </a:lnTo>
                <a:lnTo>
                  <a:pt x="6046642" y="3111500"/>
                </a:lnTo>
                <a:lnTo>
                  <a:pt x="6083186" y="3073400"/>
                </a:lnTo>
                <a:lnTo>
                  <a:pt x="6118726" y="3035300"/>
                </a:lnTo>
                <a:lnTo>
                  <a:pt x="6153227" y="3009900"/>
                </a:lnTo>
                <a:lnTo>
                  <a:pt x="6186653" y="2971800"/>
                </a:lnTo>
                <a:lnTo>
                  <a:pt x="6218970" y="2933700"/>
                </a:lnTo>
                <a:lnTo>
                  <a:pt x="6250144" y="2895600"/>
                </a:lnTo>
                <a:lnTo>
                  <a:pt x="6280138" y="2844800"/>
                </a:lnTo>
                <a:lnTo>
                  <a:pt x="6308920" y="2806700"/>
                </a:lnTo>
                <a:lnTo>
                  <a:pt x="6336453" y="2768600"/>
                </a:lnTo>
                <a:lnTo>
                  <a:pt x="6362704" y="2730500"/>
                </a:lnTo>
                <a:lnTo>
                  <a:pt x="6387637" y="2679700"/>
                </a:lnTo>
                <a:lnTo>
                  <a:pt x="6411218" y="2641600"/>
                </a:lnTo>
                <a:lnTo>
                  <a:pt x="6433411" y="2590800"/>
                </a:lnTo>
                <a:lnTo>
                  <a:pt x="6454183" y="2540000"/>
                </a:lnTo>
                <a:lnTo>
                  <a:pt x="6473497" y="2501900"/>
                </a:lnTo>
                <a:lnTo>
                  <a:pt x="6491321" y="2451100"/>
                </a:lnTo>
                <a:lnTo>
                  <a:pt x="6507618" y="2400300"/>
                </a:lnTo>
                <a:lnTo>
                  <a:pt x="6522354" y="2362200"/>
                </a:lnTo>
                <a:lnTo>
                  <a:pt x="6535494" y="2311400"/>
                </a:lnTo>
                <a:lnTo>
                  <a:pt x="6544127" y="2273300"/>
                </a:lnTo>
                <a:close/>
              </a:path>
              <a:path w="6807200" h="5067300" extrusionOk="0">
                <a:moveTo>
                  <a:pt x="4755174" y="63500"/>
                </a:moveTo>
                <a:lnTo>
                  <a:pt x="4568703" y="63500"/>
                </a:lnTo>
                <a:lnTo>
                  <a:pt x="4521669" y="76200"/>
                </a:lnTo>
                <a:lnTo>
                  <a:pt x="4801322" y="76200"/>
                </a:lnTo>
                <a:lnTo>
                  <a:pt x="4755174" y="63500"/>
                </a:lnTo>
                <a:close/>
              </a:path>
              <a:path w="6807200" h="5067300" extrusionOk="0">
                <a:moveTo>
                  <a:pt x="4033929" y="12700"/>
                </a:moveTo>
                <a:lnTo>
                  <a:pt x="3633814" y="12700"/>
                </a:lnTo>
                <a:lnTo>
                  <a:pt x="3593791" y="25400"/>
                </a:lnTo>
                <a:lnTo>
                  <a:pt x="4073718" y="25400"/>
                </a:lnTo>
                <a:lnTo>
                  <a:pt x="4033929" y="12700"/>
                </a:lnTo>
                <a:close/>
              </a:path>
              <a:path w="6807200" h="5067300" extrusionOk="0">
                <a:moveTo>
                  <a:pt x="3834136" y="0"/>
                </a:moveTo>
                <a:lnTo>
                  <a:pt x="3794075" y="0"/>
                </a:lnTo>
                <a:lnTo>
                  <a:pt x="3754003" y="12700"/>
                </a:lnTo>
                <a:lnTo>
                  <a:pt x="3874175" y="12700"/>
                </a:lnTo>
                <a:lnTo>
                  <a:pt x="3834136" y="0"/>
                </a:lnTo>
                <a:close/>
              </a:path>
            </a:pathLst>
          </a:custGeom>
          <a:solidFill>
            <a:srgbClr val="F6F6F6">
              <a:alpha val="1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fld id="{D58BE063-D705-40B5-B322-DC7B5A188852}" type="datetime1">
              <a:rPr lang="en-US" smtClean="0"/>
              <a:t>6/1/2023</a:t>
            </a:fld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fld id="{1E3E0E9B-B16B-4ABC-9D75-45627C2E02F8}" type="datetime1">
              <a:rPr lang="en-US" smtClean="0"/>
              <a:t>6/1/2023</a:t>
            </a:fld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fld id="{6AD1C581-0050-4B49-A82C-ED3C70950954}" type="datetime1">
              <a:rPr lang="en-US" smtClean="0"/>
              <a:t>6/1/2023</a:t>
            </a:fld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7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27860" y="2004477"/>
            <a:ext cx="4088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9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fld id="{6F9B2C59-A2BB-406B-87EE-3CF2CF9F7711}" type="datetime1">
              <a:rPr lang="en-US" smtClean="0"/>
              <a:t>6/1/2023</a:t>
            </a:fld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tweedegolf/workshop-embedded-twopart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weedegolf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306675" y="1967826"/>
            <a:ext cx="8479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6DDC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 Rust Workshop</a:t>
            </a:r>
            <a:endParaRPr sz="4800" b="1" dirty="0">
              <a:solidFill>
                <a:srgbClr val="6DDC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3103245" y="1792411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026" y="3524625"/>
            <a:ext cx="2445100" cy="8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B33CA8D-A77D-9DC7-4C3F-C645F697C6FA}"/>
              </a:ext>
            </a:extLst>
          </p:cNvPr>
          <p:cNvSpPr/>
          <p:nvPr/>
        </p:nvSpPr>
        <p:spPr>
          <a:xfrm>
            <a:off x="2887582" y="4238123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nRF52840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BCFA1EF-58CC-7AC2-A5D4-7D09704F501D}"/>
              </a:ext>
            </a:extLst>
          </p:cNvPr>
          <p:cNvSpPr/>
          <p:nvPr/>
        </p:nvSpPr>
        <p:spPr>
          <a:xfrm>
            <a:off x="1708486" y="4238123"/>
            <a:ext cx="1010652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nRF9160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AF6FFD1-91DC-613B-7F78-0B5A43D5E9BB}"/>
              </a:ext>
            </a:extLst>
          </p:cNvPr>
          <p:cNvSpPr/>
          <p:nvPr/>
        </p:nvSpPr>
        <p:spPr>
          <a:xfrm>
            <a:off x="529390" y="4238122"/>
            <a:ext cx="1010653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SAMD21E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8D261C4-E186-2140-89D6-874DE4C7CC29}"/>
              </a:ext>
            </a:extLst>
          </p:cNvPr>
          <p:cNvSpPr/>
          <p:nvPr/>
        </p:nvSpPr>
        <p:spPr>
          <a:xfrm>
            <a:off x="4066675" y="4238122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STM32H743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15207A-8CB9-25A1-A21B-157E9457333C}"/>
              </a:ext>
            </a:extLst>
          </p:cNvPr>
          <p:cNvSpPr/>
          <p:nvPr/>
        </p:nvSpPr>
        <p:spPr>
          <a:xfrm>
            <a:off x="5245770" y="4238121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STM32H753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06F55B8-81EC-2299-7C0D-0AA310781A6D}"/>
              </a:ext>
            </a:extLst>
          </p:cNvPr>
          <p:cNvSpPr/>
          <p:nvPr/>
        </p:nvSpPr>
        <p:spPr>
          <a:xfrm>
            <a:off x="6424864" y="4238120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STM32L476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457A1ED-2132-C523-A8AE-8FB466CD14BB}"/>
              </a:ext>
            </a:extLst>
          </p:cNvPr>
          <p:cNvSpPr/>
          <p:nvPr/>
        </p:nvSpPr>
        <p:spPr>
          <a:xfrm>
            <a:off x="7603957" y="4238120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STM32L496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4CF01E2-4E92-0FFA-C706-60E7AD713AFD}"/>
              </a:ext>
            </a:extLst>
          </p:cNvPr>
          <p:cNvSpPr/>
          <p:nvPr/>
        </p:nvSpPr>
        <p:spPr>
          <a:xfrm>
            <a:off x="529388" y="3347784"/>
            <a:ext cx="1010651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 err="1"/>
              <a:t>atsamd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496E882-014D-E50F-9B1E-09E9361BE83D}"/>
              </a:ext>
            </a:extLst>
          </p:cNvPr>
          <p:cNvSpPr/>
          <p:nvPr/>
        </p:nvSpPr>
        <p:spPr>
          <a:xfrm>
            <a:off x="1708482" y="3347783"/>
            <a:ext cx="2189746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 err="1"/>
              <a:t>nrf-hal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C034568-B38F-CEAA-1577-821E2EB18516}"/>
              </a:ext>
            </a:extLst>
          </p:cNvPr>
          <p:cNvSpPr/>
          <p:nvPr/>
        </p:nvSpPr>
        <p:spPr>
          <a:xfrm>
            <a:off x="4066671" y="3347783"/>
            <a:ext cx="2189746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/>
              <a:t>stm32h7xx-hal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CF9AD64-A393-2FCF-666E-A319A2FD33B6}"/>
              </a:ext>
            </a:extLst>
          </p:cNvPr>
          <p:cNvSpPr/>
          <p:nvPr/>
        </p:nvSpPr>
        <p:spPr>
          <a:xfrm>
            <a:off x="6424860" y="3347782"/>
            <a:ext cx="2189746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/>
              <a:t>stm32l4xx-hal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="" xmlns:a16="http://schemas.microsoft.com/office/drawing/2014/main" id="{95375F55-0EA3-6DB5-DDEE-CED95CA113B4}"/>
              </a:ext>
            </a:extLst>
          </p:cNvPr>
          <p:cNvSpPr/>
          <p:nvPr/>
        </p:nvSpPr>
        <p:spPr>
          <a:xfrm rot="5400000">
            <a:off x="821771" y="3952990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="" xmlns:a16="http://schemas.microsoft.com/office/drawing/2014/main" id="{10CC6985-9AE8-9D4A-67A8-3E03B2834FDB}"/>
              </a:ext>
            </a:extLst>
          </p:cNvPr>
          <p:cNvSpPr/>
          <p:nvPr/>
        </p:nvSpPr>
        <p:spPr>
          <a:xfrm rot="5400000">
            <a:off x="2030944" y="3952989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="" xmlns:a16="http://schemas.microsoft.com/office/drawing/2014/main" id="{5714A33C-9EFD-0201-5461-B5B9079278CC}"/>
              </a:ext>
            </a:extLst>
          </p:cNvPr>
          <p:cNvSpPr/>
          <p:nvPr/>
        </p:nvSpPr>
        <p:spPr>
          <a:xfrm rot="5400000">
            <a:off x="3210039" y="3952989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="" xmlns:a16="http://schemas.microsoft.com/office/drawing/2014/main" id="{D97B6A0E-AE4C-EDF3-DE1F-3C7CF2868012}"/>
              </a:ext>
            </a:extLst>
          </p:cNvPr>
          <p:cNvSpPr/>
          <p:nvPr/>
        </p:nvSpPr>
        <p:spPr>
          <a:xfrm rot="5400000">
            <a:off x="4389133" y="3952988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="" xmlns:a16="http://schemas.microsoft.com/office/drawing/2014/main" id="{00A5DDC3-3F05-1F01-D5AD-9E8151420D59}"/>
              </a:ext>
            </a:extLst>
          </p:cNvPr>
          <p:cNvSpPr/>
          <p:nvPr/>
        </p:nvSpPr>
        <p:spPr>
          <a:xfrm rot="5400000">
            <a:off x="5568226" y="3952987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="" xmlns:a16="http://schemas.microsoft.com/office/drawing/2014/main" id="{6E485ED2-2512-ECA2-A840-5C84D5ABD06D}"/>
              </a:ext>
            </a:extLst>
          </p:cNvPr>
          <p:cNvSpPr/>
          <p:nvPr/>
        </p:nvSpPr>
        <p:spPr>
          <a:xfrm rot="5400000">
            <a:off x="6747320" y="3971034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="" xmlns:a16="http://schemas.microsoft.com/office/drawing/2014/main" id="{DE39F2BC-C67E-0ACE-0799-B5639275791C}"/>
              </a:ext>
            </a:extLst>
          </p:cNvPr>
          <p:cNvSpPr/>
          <p:nvPr/>
        </p:nvSpPr>
        <p:spPr>
          <a:xfrm rot="5400000">
            <a:off x="7926414" y="3971033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6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The glue of the entire ecosystem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Contains abstractions for many common operations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SPI example trait: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Embedded-hal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54" y="1975178"/>
            <a:ext cx="4556784" cy="2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B33CA8D-A77D-9DC7-4C3F-C645F697C6FA}"/>
              </a:ext>
            </a:extLst>
          </p:cNvPr>
          <p:cNvSpPr/>
          <p:nvPr/>
        </p:nvSpPr>
        <p:spPr>
          <a:xfrm>
            <a:off x="2887582" y="4238123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nRF52840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BCFA1EF-58CC-7AC2-A5D4-7D09704F501D}"/>
              </a:ext>
            </a:extLst>
          </p:cNvPr>
          <p:cNvSpPr/>
          <p:nvPr/>
        </p:nvSpPr>
        <p:spPr>
          <a:xfrm>
            <a:off x="1708486" y="4238123"/>
            <a:ext cx="1010652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nRF9160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AF6FFD1-91DC-613B-7F78-0B5A43D5E9BB}"/>
              </a:ext>
            </a:extLst>
          </p:cNvPr>
          <p:cNvSpPr/>
          <p:nvPr/>
        </p:nvSpPr>
        <p:spPr>
          <a:xfrm>
            <a:off x="529390" y="4238122"/>
            <a:ext cx="1010653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SAMD21E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8D261C4-E186-2140-89D6-874DE4C7CC29}"/>
              </a:ext>
            </a:extLst>
          </p:cNvPr>
          <p:cNvSpPr/>
          <p:nvPr/>
        </p:nvSpPr>
        <p:spPr>
          <a:xfrm>
            <a:off x="4066675" y="4238122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STM32H743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15207A-8CB9-25A1-A21B-157E9457333C}"/>
              </a:ext>
            </a:extLst>
          </p:cNvPr>
          <p:cNvSpPr/>
          <p:nvPr/>
        </p:nvSpPr>
        <p:spPr>
          <a:xfrm>
            <a:off x="5245770" y="4238121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STM32H753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06F55B8-81EC-2299-7C0D-0AA310781A6D}"/>
              </a:ext>
            </a:extLst>
          </p:cNvPr>
          <p:cNvSpPr/>
          <p:nvPr/>
        </p:nvSpPr>
        <p:spPr>
          <a:xfrm>
            <a:off x="6424864" y="4238120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STM32L476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457A1ED-2132-C523-A8AE-8FB466CD14BB}"/>
              </a:ext>
            </a:extLst>
          </p:cNvPr>
          <p:cNvSpPr/>
          <p:nvPr/>
        </p:nvSpPr>
        <p:spPr>
          <a:xfrm>
            <a:off x="7603957" y="4238120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STM32L496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4CF01E2-4E92-0FFA-C706-60E7AD713AFD}"/>
              </a:ext>
            </a:extLst>
          </p:cNvPr>
          <p:cNvSpPr/>
          <p:nvPr/>
        </p:nvSpPr>
        <p:spPr>
          <a:xfrm>
            <a:off x="529388" y="3347784"/>
            <a:ext cx="1010651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 err="1"/>
              <a:t>atsamd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496E882-014D-E50F-9B1E-09E9361BE83D}"/>
              </a:ext>
            </a:extLst>
          </p:cNvPr>
          <p:cNvSpPr/>
          <p:nvPr/>
        </p:nvSpPr>
        <p:spPr>
          <a:xfrm>
            <a:off x="1708482" y="3347783"/>
            <a:ext cx="2189746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 err="1"/>
              <a:t>nrf-hal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C034568-B38F-CEAA-1577-821E2EB18516}"/>
              </a:ext>
            </a:extLst>
          </p:cNvPr>
          <p:cNvSpPr/>
          <p:nvPr/>
        </p:nvSpPr>
        <p:spPr>
          <a:xfrm>
            <a:off x="4066671" y="3347783"/>
            <a:ext cx="2189746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/>
              <a:t>stm32h7xx-hal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CF9AD64-A393-2FCF-666E-A319A2FD33B6}"/>
              </a:ext>
            </a:extLst>
          </p:cNvPr>
          <p:cNvSpPr/>
          <p:nvPr/>
        </p:nvSpPr>
        <p:spPr>
          <a:xfrm>
            <a:off x="6424860" y="3347782"/>
            <a:ext cx="2189746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/>
              <a:t>stm32l4xx-hal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F16DE18-96E1-72E5-9BFF-0ECB8C2173A2}"/>
              </a:ext>
            </a:extLst>
          </p:cNvPr>
          <p:cNvSpPr/>
          <p:nvPr/>
        </p:nvSpPr>
        <p:spPr>
          <a:xfrm>
            <a:off x="529386" y="2457446"/>
            <a:ext cx="8085219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>
                <a:solidFill>
                  <a:schemeClr val="bg1"/>
                </a:solidFill>
              </a:rPr>
              <a:t>embedded-</a:t>
            </a:r>
            <a:r>
              <a:rPr lang="en-US" sz="3000" dirty="0" err="1">
                <a:solidFill>
                  <a:schemeClr val="bg1"/>
                </a:solidFill>
              </a:rPr>
              <a:t>hal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="" xmlns:a16="http://schemas.microsoft.com/office/drawing/2014/main" id="{95375F55-0EA3-6DB5-DDEE-CED95CA113B4}"/>
              </a:ext>
            </a:extLst>
          </p:cNvPr>
          <p:cNvSpPr/>
          <p:nvPr/>
        </p:nvSpPr>
        <p:spPr>
          <a:xfrm rot="5400000">
            <a:off x="821771" y="3952990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="" xmlns:a16="http://schemas.microsoft.com/office/drawing/2014/main" id="{10CC6985-9AE8-9D4A-67A8-3E03B2834FDB}"/>
              </a:ext>
            </a:extLst>
          </p:cNvPr>
          <p:cNvSpPr/>
          <p:nvPr/>
        </p:nvSpPr>
        <p:spPr>
          <a:xfrm rot="5400000">
            <a:off x="2030944" y="3952989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="" xmlns:a16="http://schemas.microsoft.com/office/drawing/2014/main" id="{5714A33C-9EFD-0201-5461-B5B9079278CC}"/>
              </a:ext>
            </a:extLst>
          </p:cNvPr>
          <p:cNvSpPr/>
          <p:nvPr/>
        </p:nvSpPr>
        <p:spPr>
          <a:xfrm rot="5400000">
            <a:off x="3210039" y="3952989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="" xmlns:a16="http://schemas.microsoft.com/office/drawing/2014/main" id="{D97B6A0E-AE4C-EDF3-DE1F-3C7CF2868012}"/>
              </a:ext>
            </a:extLst>
          </p:cNvPr>
          <p:cNvSpPr/>
          <p:nvPr/>
        </p:nvSpPr>
        <p:spPr>
          <a:xfrm rot="5400000">
            <a:off x="4389133" y="3952988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="" xmlns:a16="http://schemas.microsoft.com/office/drawing/2014/main" id="{00A5DDC3-3F05-1F01-D5AD-9E8151420D59}"/>
              </a:ext>
            </a:extLst>
          </p:cNvPr>
          <p:cNvSpPr/>
          <p:nvPr/>
        </p:nvSpPr>
        <p:spPr>
          <a:xfrm rot="5400000">
            <a:off x="5568226" y="3952987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="" xmlns:a16="http://schemas.microsoft.com/office/drawing/2014/main" id="{6E485ED2-2512-ECA2-A840-5C84D5ABD06D}"/>
              </a:ext>
            </a:extLst>
          </p:cNvPr>
          <p:cNvSpPr/>
          <p:nvPr/>
        </p:nvSpPr>
        <p:spPr>
          <a:xfrm rot="5400000">
            <a:off x="6747320" y="3971034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="" xmlns:a16="http://schemas.microsoft.com/office/drawing/2014/main" id="{DE39F2BC-C67E-0ACE-0799-B5639275791C}"/>
              </a:ext>
            </a:extLst>
          </p:cNvPr>
          <p:cNvSpPr/>
          <p:nvPr/>
        </p:nvSpPr>
        <p:spPr>
          <a:xfrm rot="5400000">
            <a:off x="7926414" y="3971033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="" xmlns:a16="http://schemas.microsoft.com/office/drawing/2014/main" id="{F6F985D1-DE47-0557-7B99-3F10A8A1CB87}"/>
              </a:ext>
            </a:extLst>
          </p:cNvPr>
          <p:cNvSpPr/>
          <p:nvPr/>
        </p:nvSpPr>
        <p:spPr>
          <a:xfrm rot="16200000">
            <a:off x="851849" y="3074683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="" xmlns:a16="http://schemas.microsoft.com/office/drawing/2014/main" id="{3E16EDB9-0FD2-C9BE-6D64-2BACDE1D4BAC}"/>
              </a:ext>
            </a:extLst>
          </p:cNvPr>
          <p:cNvSpPr/>
          <p:nvPr/>
        </p:nvSpPr>
        <p:spPr>
          <a:xfrm rot="16200000">
            <a:off x="2620490" y="3074683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="" xmlns:a16="http://schemas.microsoft.com/office/drawing/2014/main" id="{AD762D84-1768-8C43-B7D3-7491BEB74D57}"/>
              </a:ext>
            </a:extLst>
          </p:cNvPr>
          <p:cNvSpPr/>
          <p:nvPr/>
        </p:nvSpPr>
        <p:spPr>
          <a:xfrm rot="16200000">
            <a:off x="4978679" y="3074682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="" xmlns:a16="http://schemas.microsoft.com/office/drawing/2014/main" id="{3A770B48-CBC3-8326-0B8D-CE0FBE8FC4FA}"/>
              </a:ext>
            </a:extLst>
          </p:cNvPr>
          <p:cNvSpPr/>
          <p:nvPr/>
        </p:nvSpPr>
        <p:spPr>
          <a:xfrm rot="16200000">
            <a:off x="7336868" y="3074681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0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6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45" y="912737"/>
            <a:ext cx="8072400" cy="47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State encoded in the type of the variable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Typestate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97" y="1368425"/>
            <a:ext cx="6881697" cy="30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8943" y="1967761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Bare metal + interrupts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Runtimes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21" name="Google Shape;113;p22"/>
          <p:cNvGrpSpPr/>
          <p:nvPr/>
        </p:nvGrpSpPr>
        <p:grpSpPr>
          <a:xfrm>
            <a:off x="6177947" y="1967761"/>
            <a:ext cx="1800000" cy="1010067"/>
            <a:chOff x="90288" y="1940858"/>
            <a:chExt cx="1851600" cy="1010067"/>
          </a:xfrm>
        </p:grpSpPr>
        <p:sp>
          <p:nvSpPr>
            <p:cNvPr id="22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algn="ctr">
                <a:lnSpc>
                  <a:spcPct val="101000"/>
                </a:lnSpc>
              </a:pPr>
              <a:r>
                <a:rPr lang="en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Async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4" name="Google Shape;113;p22"/>
          <p:cNvGrpSpPr/>
          <p:nvPr/>
        </p:nvGrpSpPr>
        <p:grpSpPr>
          <a:xfrm>
            <a:off x="2825278" y="1967761"/>
            <a:ext cx="1800000" cy="1010067"/>
            <a:chOff x="90288" y="1940858"/>
            <a:chExt cx="1851600" cy="1010067"/>
          </a:xfrm>
        </p:grpSpPr>
        <p:sp>
          <p:nvSpPr>
            <p:cNvPr id="25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RTIC</a:t>
              </a:r>
            </a:p>
            <a:p>
              <a:pPr lvl="0" algn="ctr">
                <a:lnSpc>
                  <a:spcPct val="101000"/>
                </a:lnSpc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(Real-Time Interrupt-driven Concurrency</a:t>
              </a:r>
              <a:r>
                <a:rPr lang="en-US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lang="en-US"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27" name="Google Shape;113;p22"/>
          <p:cNvGrpSpPr/>
          <p:nvPr/>
        </p:nvGrpSpPr>
        <p:grpSpPr>
          <a:xfrm>
            <a:off x="4501613" y="1967761"/>
            <a:ext cx="1800000" cy="1010067"/>
            <a:chOff x="90288" y="1940858"/>
            <a:chExt cx="1851600" cy="1010067"/>
          </a:xfrm>
        </p:grpSpPr>
        <p:sp>
          <p:nvSpPr>
            <p:cNvPr id="28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algn="ctr">
                <a:lnSpc>
                  <a:spcPct val="101000"/>
                </a:lnSpc>
              </a:pPr>
              <a:r>
                <a:rPr lang="en-US" sz="11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RTOS</a:t>
              </a:r>
            </a:p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4495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27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Meet the LIS3DH</a:t>
            </a:r>
          </a:p>
          <a:p>
            <a:pPr lvl="0" indent="-330200"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Clone the repository:</a:t>
            </a:r>
            <a:b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github.com/tweedegolf/workshop-embedded-twoparter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your favorite text editor in </a:t>
            </a:r>
            <a:r>
              <a:rPr lang="en-US" sz="1600" dirty="0" smtClean="0"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‘assignments/part_1’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are going to read the ID register of the chip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67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807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drivers for devices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We want them to be portable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C?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Abstraction in Rust?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low level driver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Portable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86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0"/>
            <a:ext cx="6748272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Fill-in functions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84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This part is divided up into: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Exploring the Rust embedded ecosystem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1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Portable drivers in Rust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"/>
            <a:ext cx="9144000" cy="4814316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96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 pointers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Inefficient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855673"/>
            <a:ext cx="6742627" cy="3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Link-time binding</a:t>
            </a:r>
          </a:p>
          <a:p>
            <a:pPr marL="285750" indent="-285750"/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Somewhat convenient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Error-prone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380938"/>
            <a:ext cx="2206625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36" y="902998"/>
            <a:ext cx="6043822" cy="34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6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628"/>
            <a:ext cx="9144000" cy="42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Traits + generics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Reuse traits from embedded-hal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Abstraction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97" y="0"/>
            <a:ext cx="5871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739"/>
            <a:ext cx="5657850" cy="4354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56" y="1805960"/>
            <a:ext cx="4211844" cy="1531580"/>
          </a:xfrm>
          <a:prstGeom prst="rect">
            <a:avLst/>
          </a:prstGeom>
        </p:spPr>
      </p:pic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620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B33CA8D-A77D-9DC7-4C3F-C645F697C6FA}"/>
              </a:ext>
            </a:extLst>
          </p:cNvPr>
          <p:cNvSpPr/>
          <p:nvPr/>
        </p:nvSpPr>
        <p:spPr>
          <a:xfrm>
            <a:off x="2887582" y="4238123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nRF52840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BCFA1EF-58CC-7AC2-A5D4-7D09704F501D}"/>
              </a:ext>
            </a:extLst>
          </p:cNvPr>
          <p:cNvSpPr/>
          <p:nvPr/>
        </p:nvSpPr>
        <p:spPr>
          <a:xfrm>
            <a:off x="1708486" y="4238123"/>
            <a:ext cx="1010652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nRF9160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AF6FFD1-91DC-613B-7F78-0B5A43D5E9BB}"/>
              </a:ext>
            </a:extLst>
          </p:cNvPr>
          <p:cNvSpPr/>
          <p:nvPr/>
        </p:nvSpPr>
        <p:spPr>
          <a:xfrm>
            <a:off x="529390" y="4238122"/>
            <a:ext cx="1010653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SAMD21E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8D261C4-E186-2140-89D6-874DE4C7CC29}"/>
              </a:ext>
            </a:extLst>
          </p:cNvPr>
          <p:cNvSpPr/>
          <p:nvPr/>
        </p:nvSpPr>
        <p:spPr>
          <a:xfrm>
            <a:off x="4066675" y="4238122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STM32H743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15207A-8CB9-25A1-A21B-157E9457333C}"/>
              </a:ext>
            </a:extLst>
          </p:cNvPr>
          <p:cNvSpPr/>
          <p:nvPr/>
        </p:nvSpPr>
        <p:spPr>
          <a:xfrm>
            <a:off x="5245770" y="4238121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STM32H753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06F55B8-81EC-2299-7C0D-0AA310781A6D}"/>
              </a:ext>
            </a:extLst>
          </p:cNvPr>
          <p:cNvSpPr/>
          <p:nvPr/>
        </p:nvSpPr>
        <p:spPr>
          <a:xfrm>
            <a:off x="6424864" y="4238120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STM32L476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457A1ED-2132-C523-A8AE-8FB466CD14BB}"/>
              </a:ext>
            </a:extLst>
          </p:cNvPr>
          <p:cNvSpPr/>
          <p:nvPr/>
        </p:nvSpPr>
        <p:spPr>
          <a:xfrm>
            <a:off x="7603957" y="4238120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STM32L496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4CF01E2-4E92-0FFA-C706-60E7AD713AFD}"/>
              </a:ext>
            </a:extLst>
          </p:cNvPr>
          <p:cNvSpPr/>
          <p:nvPr/>
        </p:nvSpPr>
        <p:spPr>
          <a:xfrm>
            <a:off x="529388" y="3347784"/>
            <a:ext cx="1010651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 err="1"/>
              <a:t>atsamd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496E882-014D-E50F-9B1E-09E9361BE83D}"/>
              </a:ext>
            </a:extLst>
          </p:cNvPr>
          <p:cNvSpPr/>
          <p:nvPr/>
        </p:nvSpPr>
        <p:spPr>
          <a:xfrm>
            <a:off x="1708482" y="3347783"/>
            <a:ext cx="2189746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 err="1"/>
              <a:t>nrf-hal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C034568-B38F-CEAA-1577-821E2EB18516}"/>
              </a:ext>
            </a:extLst>
          </p:cNvPr>
          <p:cNvSpPr/>
          <p:nvPr/>
        </p:nvSpPr>
        <p:spPr>
          <a:xfrm>
            <a:off x="4066671" y="3347783"/>
            <a:ext cx="2189746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/>
              <a:t>stm32h7xx-hal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CF9AD64-A393-2FCF-666E-A319A2FD33B6}"/>
              </a:ext>
            </a:extLst>
          </p:cNvPr>
          <p:cNvSpPr/>
          <p:nvPr/>
        </p:nvSpPr>
        <p:spPr>
          <a:xfrm>
            <a:off x="6424860" y="3347782"/>
            <a:ext cx="2189746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HAL</a:t>
            </a:r>
          </a:p>
          <a:p>
            <a:pPr algn="ctr"/>
            <a:r>
              <a:rPr lang="en-US" dirty="0"/>
              <a:t>stm32l4xx-hal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F16DE18-96E1-72E5-9BFF-0ECB8C2173A2}"/>
              </a:ext>
            </a:extLst>
          </p:cNvPr>
          <p:cNvSpPr/>
          <p:nvPr/>
        </p:nvSpPr>
        <p:spPr>
          <a:xfrm>
            <a:off x="529386" y="2457446"/>
            <a:ext cx="8085219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>
                <a:solidFill>
                  <a:schemeClr val="bg1"/>
                </a:solidFill>
              </a:rPr>
              <a:t>embedded-</a:t>
            </a:r>
            <a:r>
              <a:rPr lang="en-US" sz="3000" dirty="0" err="1">
                <a:solidFill>
                  <a:schemeClr val="bg1"/>
                </a:solidFill>
              </a:rPr>
              <a:t>hal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AFFC526-4BF8-ED2E-6FB5-AE859459ED30}"/>
              </a:ext>
            </a:extLst>
          </p:cNvPr>
          <p:cNvSpPr/>
          <p:nvPr/>
        </p:nvSpPr>
        <p:spPr>
          <a:xfrm>
            <a:off x="529385" y="1561092"/>
            <a:ext cx="8085219" cy="6858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Driver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="" xmlns:a16="http://schemas.microsoft.com/office/drawing/2014/main" id="{6EF396C1-435B-CAA0-5706-5BE9F6C0C581}"/>
              </a:ext>
            </a:extLst>
          </p:cNvPr>
          <p:cNvSpPr/>
          <p:nvPr/>
        </p:nvSpPr>
        <p:spPr>
          <a:xfrm rot="5400000">
            <a:off x="4389135" y="2208412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="" xmlns:a16="http://schemas.microsoft.com/office/drawing/2014/main" id="{95375F55-0EA3-6DB5-DDEE-CED95CA113B4}"/>
              </a:ext>
            </a:extLst>
          </p:cNvPr>
          <p:cNvSpPr/>
          <p:nvPr/>
        </p:nvSpPr>
        <p:spPr>
          <a:xfrm rot="5400000">
            <a:off x="821771" y="3952990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="" xmlns:a16="http://schemas.microsoft.com/office/drawing/2014/main" id="{10CC6985-9AE8-9D4A-67A8-3E03B2834FDB}"/>
              </a:ext>
            </a:extLst>
          </p:cNvPr>
          <p:cNvSpPr/>
          <p:nvPr/>
        </p:nvSpPr>
        <p:spPr>
          <a:xfrm rot="5400000">
            <a:off x="2030944" y="3952989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="" xmlns:a16="http://schemas.microsoft.com/office/drawing/2014/main" id="{5714A33C-9EFD-0201-5461-B5B9079278CC}"/>
              </a:ext>
            </a:extLst>
          </p:cNvPr>
          <p:cNvSpPr/>
          <p:nvPr/>
        </p:nvSpPr>
        <p:spPr>
          <a:xfrm rot="5400000">
            <a:off x="3210039" y="3952989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="" xmlns:a16="http://schemas.microsoft.com/office/drawing/2014/main" id="{D97B6A0E-AE4C-EDF3-DE1F-3C7CF2868012}"/>
              </a:ext>
            </a:extLst>
          </p:cNvPr>
          <p:cNvSpPr/>
          <p:nvPr/>
        </p:nvSpPr>
        <p:spPr>
          <a:xfrm rot="5400000">
            <a:off x="4389133" y="3952988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="" xmlns:a16="http://schemas.microsoft.com/office/drawing/2014/main" id="{00A5DDC3-3F05-1F01-D5AD-9E8151420D59}"/>
              </a:ext>
            </a:extLst>
          </p:cNvPr>
          <p:cNvSpPr/>
          <p:nvPr/>
        </p:nvSpPr>
        <p:spPr>
          <a:xfrm rot="5400000">
            <a:off x="5568226" y="3952987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="" xmlns:a16="http://schemas.microsoft.com/office/drawing/2014/main" id="{6E485ED2-2512-ECA2-A840-5C84D5ABD06D}"/>
              </a:ext>
            </a:extLst>
          </p:cNvPr>
          <p:cNvSpPr/>
          <p:nvPr/>
        </p:nvSpPr>
        <p:spPr>
          <a:xfrm rot="5400000">
            <a:off x="6747320" y="3971034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="" xmlns:a16="http://schemas.microsoft.com/office/drawing/2014/main" id="{DE39F2BC-C67E-0ACE-0799-B5639275791C}"/>
              </a:ext>
            </a:extLst>
          </p:cNvPr>
          <p:cNvSpPr/>
          <p:nvPr/>
        </p:nvSpPr>
        <p:spPr>
          <a:xfrm rot="5400000">
            <a:off x="7926414" y="3971033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="" xmlns:a16="http://schemas.microsoft.com/office/drawing/2014/main" id="{F6F985D1-DE47-0557-7B99-3F10A8A1CB87}"/>
              </a:ext>
            </a:extLst>
          </p:cNvPr>
          <p:cNvSpPr/>
          <p:nvPr/>
        </p:nvSpPr>
        <p:spPr>
          <a:xfrm rot="16200000">
            <a:off x="851849" y="3074683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="" xmlns:a16="http://schemas.microsoft.com/office/drawing/2014/main" id="{3E16EDB9-0FD2-C9BE-6D64-2BACDE1D4BAC}"/>
              </a:ext>
            </a:extLst>
          </p:cNvPr>
          <p:cNvSpPr/>
          <p:nvPr/>
        </p:nvSpPr>
        <p:spPr>
          <a:xfrm rot="16200000">
            <a:off x="2620490" y="3074683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="" xmlns:a16="http://schemas.microsoft.com/office/drawing/2014/main" id="{AD762D84-1768-8C43-B7D3-7491BEB74D57}"/>
              </a:ext>
            </a:extLst>
          </p:cNvPr>
          <p:cNvSpPr/>
          <p:nvPr/>
        </p:nvSpPr>
        <p:spPr>
          <a:xfrm rot="16200000">
            <a:off x="4978679" y="3074682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="" xmlns:a16="http://schemas.microsoft.com/office/drawing/2014/main" id="{3A770B48-CBC3-8326-0B8D-CE0FBE8FC4FA}"/>
              </a:ext>
            </a:extLst>
          </p:cNvPr>
          <p:cNvSpPr/>
          <p:nvPr/>
        </p:nvSpPr>
        <p:spPr>
          <a:xfrm rot="16200000">
            <a:off x="7336868" y="3074681"/>
            <a:ext cx="360947" cy="360947"/>
          </a:xfrm>
          <a:prstGeom prst="chevr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0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Low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Hardware abstractions + reading/writing registers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Register/buffer/command definitions</a:t>
            </a:r>
          </a:p>
          <a:p>
            <a:pPr marL="285750" indent="-285750"/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High level driver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Implement common routines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Requirement assertions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Common interface export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&amp; high level drivers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68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0"/>
          <a:stretch/>
        </p:blipFill>
        <p:spPr>
          <a:xfrm>
            <a:off x="2389727" y="0"/>
            <a:ext cx="6757639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&amp; #define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C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10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3" name="Google Shape;113;p22"/>
          <p:cNvGrpSpPr/>
          <p:nvPr/>
        </p:nvGrpSpPr>
        <p:grpSpPr>
          <a:xfrm>
            <a:off x="1141943" y="1940467"/>
            <a:ext cx="1800000" cy="1010067"/>
            <a:chOff x="90288" y="1940858"/>
            <a:chExt cx="1851600" cy="1010067"/>
          </a:xfrm>
        </p:grpSpPr>
        <p:sp>
          <p:nvSpPr>
            <p:cNvPr id="114" name="Google Shape;114;p22"/>
            <p:cNvSpPr txBox="1"/>
            <p:nvPr/>
          </p:nvSpPr>
          <p:spPr>
            <a:xfrm>
              <a:off x="90288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139700" marR="1397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Rust, C++, C</a:t>
              </a:r>
              <a:endParaRPr sz="11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951955" y="1940858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16" name="Google Shape;116;p22"/>
          <p:cNvGrpSpPr/>
          <p:nvPr/>
        </p:nvGrpSpPr>
        <p:grpSpPr>
          <a:xfrm>
            <a:off x="4568941" y="1940466"/>
            <a:ext cx="1800000" cy="1011600"/>
            <a:chOff x="1971638" y="1947832"/>
            <a:chExt cx="1666500" cy="1003093"/>
          </a:xfrm>
        </p:grpSpPr>
        <p:sp>
          <p:nvSpPr>
            <p:cNvPr id="117" name="Google Shape;117;p22"/>
            <p:cNvSpPr txBox="1"/>
            <p:nvPr/>
          </p:nvSpPr>
          <p:spPr>
            <a:xfrm>
              <a:off x="1971638" y="2253425"/>
              <a:ext cx="1666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15240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argo, crates, rustc</a:t>
              </a: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15240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2740747" y="1947832"/>
              <a:ext cx="128282" cy="128282"/>
            </a:xfrm>
            <a:custGeom>
              <a:avLst/>
              <a:gdLst/>
              <a:ahLst/>
              <a:cxnLst/>
              <a:rect l="l" t="t" r="r" b="b"/>
              <a:pathLst>
                <a:path w="281939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19" name="Google Shape;119;p22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2"/>
          <p:cNvGrpSpPr/>
          <p:nvPr/>
        </p:nvGrpSpPr>
        <p:grpSpPr>
          <a:xfrm>
            <a:off x="2855442" y="1938475"/>
            <a:ext cx="1800000" cy="1012450"/>
            <a:chOff x="3747851" y="1938475"/>
            <a:chExt cx="1851600" cy="1012450"/>
          </a:xfrm>
        </p:grpSpPr>
        <p:sp>
          <p:nvSpPr>
            <p:cNvPr id="122" name="Google Shape;122;p22"/>
            <p:cNvSpPr txBox="1"/>
            <p:nvPr/>
          </p:nvSpPr>
          <p:spPr>
            <a:xfrm>
              <a:off x="3747851" y="2253425"/>
              <a:ext cx="1851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ore, alloc, std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4609509" y="1938475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24" name="Google Shape;124;p22"/>
          <p:cNvGrpSpPr/>
          <p:nvPr/>
        </p:nvGrpSpPr>
        <p:grpSpPr>
          <a:xfrm>
            <a:off x="6282440" y="1940467"/>
            <a:ext cx="1800000" cy="1010067"/>
            <a:chOff x="3747840" y="1940858"/>
            <a:chExt cx="1691700" cy="1010067"/>
          </a:xfrm>
        </p:grpSpPr>
        <p:sp>
          <p:nvSpPr>
            <p:cNvPr id="125" name="Google Shape;125;p22"/>
            <p:cNvSpPr txBox="1"/>
            <p:nvPr/>
          </p:nvSpPr>
          <p:spPr>
            <a:xfrm>
              <a:off x="3747840" y="2253425"/>
              <a:ext cx="16917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7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</a:t>
              </a:r>
              <a:r>
                <a:rPr lang="en" sz="1200" b="1" dirty="0" smtClean="0">
                  <a:solidFill>
                    <a:srgbClr val="282D3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robe-rs</a:t>
              </a:r>
              <a:endParaRPr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4529545" y="1940858"/>
              <a:ext cx="128283" cy="128282"/>
            </a:xfrm>
            <a:custGeom>
              <a:avLst/>
              <a:gdLst/>
              <a:ahLst/>
              <a:cxnLst/>
              <a:rect l="l" t="t" r="r" b="b"/>
              <a:pathLst>
                <a:path w="281940" h="281939" extrusionOk="0">
                  <a:moveTo>
                    <a:pt x="140728" y="0"/>
                  </a:moveTo>
                  <a:lnTo>
                    <a:pt x="96246" y="7174"/>
                  </a:lnTo>
                  <a:lnTo>
                    <a:pt x="57614" y="27151"/>
                  </a:lnTo>
                  <a:lnTo>
                    <a:pt x="27151" y="57614"/>
                  </a:lnTo>
                  <a:lnTo>
                    <a:pt x="7174" y="96246"/>
                  </a:lnTo>
                  <a:lnTo>
                    <a:pt x="0" y="140728"/>
                  </a:lnTo>
                  <a:lnTo>
                    <a:pt x="7174" y="185211"/>
                  </a:lnTo>
                  <a:lnTo>
                    <a:pt x="27151" y="223842"/>
                  </a:lnTo>
                  <a:lnTo>
                    <a:pt x="57614" y="254305"/>
                  </a:lnTo>
                  <a:lnTo>
                    <a:pt x="96246" y="274283"/>
                  </a:lnTo>
                  <a:lnTo>
                    <a:pt x="140728" y="281457"/>
                  </a:lnTo>
                  <a:lnTo>
                    <a:pt x="185211" y="274283"/>
                  </a:lnTo>
                  <a:lnTo>
                    <a:pt x="223842" y="254305"/>
                  </a:lnTo>
                  <a:lnTo>
                    <a:pt x="254305" y="223842"/>
                  </a:lnTo>
                  <a:lnTo>
                    <a:pt x="274283" y="185211"/>
                  </a:lnTo>
                  <a:lnTo>
                    <a:pt x="281457" y="140728"/>
                  </a:lnTo>
                  <a:lnTo>
                    <a:pt x="274283" y="96246"/>
                  </a:lnTo>
                  <a:lnTo>
                    <a:pt x="254305" y="57614"/>
                  </a:lnTo>
                  <a:lnTo>
                    <a:pt x="223842" y="27151"/>
                  </a:lnTo>
                  <a:lnTo>
                    <a:pt x="185211" y="7174"/>
                  </a:lnTo>
                  <a:lnTo>
                    <a:pt x="140728" y="0"/>
                  </a:lnTo>
                  <a:close/>
                </a:path>
              </a:pathLst>
            </a:custGeom>
            <a:solidFill>
              <a:srgbClr val="6DDC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27" name="Google Shape;127;p22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 the Rust embedded ecosystem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69" y="2540959"/>
            <a:ext cx="819150" cy="81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61" y="3461126"/>
            <a:ext cx="819150" cy="920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17" y="3461124"/>
            <a:ext cx="833240" cy="920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9" y="2534019"/>
            <a:ext cx="1129129" cy="1014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91" y="2542361"/>
            <a:ext cx="979490" cy="9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2" y="0"/>
            <a:ext cx="6912864" cy="514350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Enum for definitions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Device struct representing an instance of a chip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Functions for read/write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level driver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59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454634"/>
            <a:ext cx="5006975" cy="14197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2922898"/>
            <a:ext cx="6042660" cy="15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3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8899" y="1040979"/>
            <a:ext cx="2206625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Add typestate to high level driver</a:t>
            </a: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 flipV="1">
            <a:off x="88899" y="857279"/>
            <a:ext cx="2206625" cy="45719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88898" y="196850"/>
            <a:ext cx="231247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637" y="0"/>
            <a:ext cx="54977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Much more is possible: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mbedded-hal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Radio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mbedded-nal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sb-device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mbedded-graphics</a:t>
            </a:r>
          </a:p>
          <a:p>
            <a:pPr marL="285750" indent="-285750"/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Accelerometer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mbedded-storage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in Rust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887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dirty="0" smtClean="0">
                <a:solidFill>
                  <a:srgbClr val="6EEB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700" dirty="0">
              <a:solidFill>
                <a:srgbClr val="6EEB8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so far?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8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35" y="1958892"/>
            <a:ext cx="3196673" cy="2946530"/>
          </a:xfrm>
          <a:prstGeom prst="rect">
            <a:avLst/>
          </a:prstGeom>
        </p:spPr>
      </p:pic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A real driver for the LIS3DH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Open the book and read the intructions</a:t>
            </a: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 2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06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How did you solve it?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were the problems you encountered?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What did you like or dislike?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299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4558200"/>
            <a:ext cx="9144000" cy="585300"/>
          </a:xfrm>
          <a:prstGeom prst="rect">
            <a:avLst/>
          </a:prstGeom>
          <a:solidFill>
            <a:srgbClr val="78E1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3188254" y="3028806"/>
            <a:ext cx="276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Castellastraat 26, 6512 EX Nijmegen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info@tweedegolf.com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E1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024 3010 484</a:t>
            </a:r>
            <a:endParaRPr sz="1100">
              <a:solidFill>
                <a:srgbClr val="78E1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20450"/>
            <a:ext cx="1024128" cy="2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252" y="972003"/>
            <a:ext cx="4262750" cy="15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-92075" y="-44450"/>
            <a:ext cx="9296400" cy="5235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Peripheral Access Crate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-US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Similar to CMSIS register definitions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Cortex-m-rt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Startup runtime</a:t>
            </a:r>
          </a:p>
          <a:p>
            <a:pPr lvl="1" indent="-330200">
              <a:spcBef>
                <a:spcPts val="0"/>
              </a:spcBef>
              <a:buSzPts val="1600"/>
              <a:buFont typeface="Helvetica Neue"/>
              <a:buChar char="●"/>
            </a:pPr>
            <a:r>
              <a:rPr lang="en" sz="1200" dirty="0" smtClean="0">
                <a:latin typeface="Helvetica Neue"/>
                <a:ea typeface="Helvetica Neue"/>
                <a:cs typeface="Helvetica Neue"/>
                <a:sym typeface="Helvetica Neue"/>
              </a:rPr>
              <a:t>Interrupt setup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Cortex-m crates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81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Every device has different peripherals. One PAC for every device.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Generated 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SVD</a:t>
            </a:r>
          </a:p>
          <a:p>
            <a:pPr marL="285750" indent="-285750"/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Imported as dependency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9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PACs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0" y="1194279"/>
            <a:ext cx="8661845" cy="166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09"/>
          <a:stretch/>
        </p:blipFill>
        <p:spPr>
          <a:xfrm>
            <a:off x="241650" y="3463554"/>
            <a:ext cx="4312320" cy="1041454"/>
          </a:xfrm>
          <a:prstGeom prst="rect">
            <a:avLst/>
          </a:prstGeom>
        </p:spPr>
      </p:pic>
      <p:sp>
        <p:nvSpPr>
          <p:cNvPr id="12" name="Google Shape;103;p21"/>
          <p:cNvSpPr txBox="1">
            <a:spLocks noGrp="1"/>
          </p:cNvSpPr>
          <p:nvPr>
            <p:ph type="body" idx="1"/>
          </p:nvPr>
        </p:nvSpPr>
        <p:spPr>
          <a:xfrm>
            <a:off x="202026" y="859944"/>
            <a:ext cx="1563274" cy="401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03;p21"/>
          <p:cNvSpPr txBox="1">
            <a:spLocks/>
          </p:cNvSpPr>
          <p:nvPr/>
        </p:nvSpPr>
        <p:spPr>
          <a:xfrm>
            <a:off x="202026" y="3110189"/>
            <a:ext cx="1563274" cy="40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Rust</a:t>
            </a: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1600" dirty="0" smtClean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600" dirty="0"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293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B33CA8D-A77D-9DC7-4C3F-C645F697C6FA}"/>
              </a:ext>
            </a:extLst>
          </p:cNvPr>
          <p:cNvSpPr/>
          <p:nvPr/>
        </p:nvSpPr>
        <p:spPr>
          <a:xfrm>
            <a:off x="2887582" y="4238123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nRF52840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BCFA1EF-58CC-7AC2-A5D4-7D09704F501D}"/>
              </a:ext>
            </a:extLst>
          </p:cNvPr>
          <p:cNvSpPr/>
          <p:nvPr/>
        </p:nvSpPr>
        <p:spPr>
          <a:xfrm>
            <a:off x="1708486" y="4238123"/>
            <a:ext cx="1010652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nRF9160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AF6FFD1-91DC-613B-7F78-0B5A43D5E9BB}"/>
              </a:ext>
            </a:extLst>
          </p:cNvPr>
          <p:cNvSpPr/>
          <p:nvPr/>
        </p:nvSpPr>
        <p:spPr>
          <a:xfrm>
            <a:off x="529390" y="4238122"/>
            <a:ext cx="1010653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SAMD21E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8D261C4-E186-2140-89D6-874DE4C7CC29}"/>
              </a:ext>
            </a:extLst>
          </p:cNvPr>
          <p:cNvSpPr/>
          <p:nvPr/>
        </p:nvSpPr>
        <p:spPr>
          <a:xfrm>
            <a:off x="4066675" y="4238122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STM32H743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515207A-8CB9-25A1-A21B-157E9457333C}"/>
              </a:ext>
            </a:extLst>
          </p:cNvPr>
          <p:cNvSpPr/>
          <p:nvPr/>
        </p:nvSpPr>
        <p:spPr>
          <a:xfrm>
            <a:off x="5245770" y="4238121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STM32H753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06F55B8-81EC-2299-7C0D-0AA310781A6D}"/>
              </a:ext>
            </a:extLst>
          </p:cNvPr>
          <p:cNvSpPr/>
          <p:nvPr/>
        </p:nvSpPr>
        <p:spPr>
          <a:xfrm>
            <a:off x="6424864" y="4238120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STM32L476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457A1ED-2132-C523-A8AE-8FB466CD14BB}"/>
              </a:ext>
            </a:extLst>
          </p:cNvPr>
          <p:cNvSpPr/>
          <p:nvPr/>
        </p:nvSpPr>
        <p:spPr>
          <a:xfrm>
            <a:off x="7603957" y="4238120"/>
            <a:ext cx="1010651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/>
              <a:t>PAC</a:t>
            </a:r>
          </a:p>
          <a:p>
            <a:pPr algn="ctr"/>
            <a:r>
              <a:rPr lang="en-US" sz="1050" dirty="0"/>
              <a:t>STM32L496</a:t>
            </a:r>
          </a:p>
        </p:txBody>
      </p:sp>
      <p:sp>
        <p:nvSpPr>
          <p:cNvPr id="11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8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8650" y="1059475"/>
            <a:ext cx="80724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Many open source HALs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Most basic operations supported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dirty="0" smtClean="0">
                <a:latin typeface="Helvetica Neue"/>
                <a:ea typeface="Helvetica Neue"/>
                <a:cs typeface="Helvetica Neue"/>
                <a:sym typeface="Helvetica Neue"/>
              </a:rPr>
              <a:t>Built on top of PACs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3103245" y="835036"/>
            <a:ext cx="2938656" cy="0"/>
          </a:xfrm>
          <a:custGeom>
            <a:avLst/>
            <a:gdLst/>
            <a:ahLst/>
            <a:cxnLst/>
            <a:rect l="l" t="t" r="r" b="b"/>
            <a:pathLst>
              <a:path w="6458584" h="120000" extrusionOk="0">
                <a:moveTo>
                  <a:pt x="0" y="0"/>
                </a:moveTo>
                <a:lnTo>
                  <a:pt x="6458442" y="0"/>
                </a:lnTo>
              </a:path>
            </a:pathLst>
          </a:custGeom>
          <a:noFill/>
          <a:ln w="10450" cap="flat" cmpd="sng">
            <a:solidFill>
              <a:srgbClr val="6DDC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" name="Google Shape;107;p21"/>
          <p:cNvSpPr txBox="1"/>
          <p:nvPr/>
        </p:nvSpPr>
        <p:spPr>
          <a:xfrm>
            <a:off x="1296546" y="312975"/>
            <a:ext cx="6576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24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4505008"/>
            <a:ext cx="9147366" cy="35084"/>
          </a:xfrm>
          <a:custGeom>
            <a:avLst/>
            <a:gdLst/>
            <a:ahLst/>
            <a:cxnLst/>
            <a:rect l="l" t="t" r="r" b="b"/>
            <a:pathLst>
              <a:path w="20104100" h="1403350" extrusionOk="0">
                <a:moveTo>
                  <a:pt x="0" y="1403098"/>
                </a:moveTo>
                <a:lnTo>
                  <a:pt x="20104099" y="1403098"/>
                </a:lnTo>
                <a:lnTo>
                  <a:pt x="20104099" y="0"/>
                </a:lnTo>
                <a:lnTo>
                  <a:pt x="0" y="0"/>
                </a:lnTo>
                <a:lnTo>
                  <a:pt x="0" y="140309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08" y="0"/>
            <a:ext cx="71108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" y="4735750"/>
            <a:ext cx="102412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207249" y="84375"/>
            <a:ext cx="170691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282D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HALs</a:t>
            </a:r>
            <a:endParaRPr sz="2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272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523</Words>
  <Application>Microsoft Office PowerPoint</Application>
  <PresentationFormat>On-screen Show (16:9)</PresentationFormat>
  <Paragraphs>264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Consolas</vt:lpstr>
      <vt:lpstr>Calibri</vt:lpstr>
      <vt:lpstr>Helvetica Neue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 Dokter</dc:creator>
  <cp:lastModifiedBy>Dion Dokter</cp:lastModifiedBy>
  <cp:revision>39</cp:revision>
  <dcterms:modified xsi:type="dcterms:W3CDTF">2023-06-01T07:34:43Z</dcterms:modified>
</cp:coreProperties>
</file>